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League Spartan" charset="1" panose="00000800000000000000"/>
      <p:regular r:id="rId16"/>
    </p:embeddedFont>
    <p:embeddedFont>
      <p:font typeface="Aileron Bold" charset="1" panose="000008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jpe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 descr="Programa de Pós-Graduação em Química Aplicada | Unicentro de todos, para  todos."/>
          <p:cNvSpPr/>
          <p:nvPr/>
        </p:nvSpPr>
        <p:spPr>
          <a:xfrm flipH="false" flipV="false" rot="0">
            <a:off x="14928296" y="9131824"/>
            <a:ext cx="3130613" cy="1013264"/>
          </a:xfrm>
          <a:custGeom>
            <a:avLst/>
            <a:gdLst/>
            <a:ahLst/>
            <a:cxnLst/>
            <a:rect r="r" b="b" t="t" l="l"/>
            <a:pathLst>
              <a:path h="1013264" w="3130613">
                <a:moveTo>
                  <a:pt x="0" y="0"/>
                </a:moveTo>
                <a:lnTo>
                  <a:pt x="3130612" y="0"/>
                </a:lnTo>
                <a:lnTo>
                  <a:pt x="3130612" y="1013263"/>
                </a:lnTo>
                <a:lnTo>
                  <a:pt x="0" y="10132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6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280160"/>
          </a:xfrm>
          <a:custGeom>
            <a:avLst/>
            <a:gdLst/>
            <a:ahLst/>
            <a:cxnLst/>
            <a:rect r="r" b="b" t="t" l="l"/>
            <a:pathLst>
              <a:path h="1280160" w="18288000">
                <a:moveTo>
                  <a:pt x="0" y="0"/>
                </a:moveTo>
                <a:lnTo>
                  <a:pt x="18288000" y="0"/>
                </a:lnTo>
                <a:lnTo>
                  <a:pt x="18288000" y="1280160"/>
                </a:lnTo>
                <a:lnTo>
                  <a:pt x="0" y="128016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0" y="0"/>
            <a:ext cx="18288000" cy="1280160"/>
            <a:chOff x="0" y="0"/>
            <a:chExt cx="4816593" cy="33716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816592" cy="337161"/>
            </a:xfrm>
            <a:custGeom>
              <a:avLst/>
              <a:gdLst/>
              <a:ahLst/>
              <a:cxnLst/>
              <a:rect r="r" b="b" t="t" l="l"/>
              <a:pathLst>
                <a:path h="337161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337161"/>
                  </a:lnTo>
                  <a:lnTo>
                    <a:pt x="0" y="337161"/>
                  </a:lnTo>
                  <a:close/>
                </a:path>
              </a:pathLst>
            </a:custGeom>
            <a:solidFill>
              <a:srgbClr val="2B2828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9525"/>
              <a:ext cx="4816593" cy="32763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32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0">
            <a:off x="-565104" y="218440"/>
            <a:ext cx="8216809" cy="1018215"/>
            <a:chOff x="0" y="0"/>
            <a:chExt cx="10955745" cy="135762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211761"/>
              <a:ext cx="10955745" cy="114586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295"/>
                </a:lnSpc>
              </a:pPr>
              <a:r>
                <a:rPr lang="en-US" sz="6295">
                  <a:solidFill>
                    <a:srgbClr val="FECB29"/>
                  </a:solidFill>
                  <a:latin typeface="League Spartan"/>
                  <a:ea typeface="League Spartan"/>
                  <a:cs typeface="League Spartan"/>
                  <a:sym typeface="League Spartan"/>
                </a:rPr>
                <a:t>XIII J   RNADA</a:t>
              </a:r>
            </a:p>
          </p:txBody>
        </p:sp>
        <p:sp>
          <p:nvSpPr>
            <p:cNvPr name="Freeform 9" id="9"/>
            <p:cNvSpPr/>
            <p:nvPr/>
          </p:nvSpPr>
          <p:spPr>
            <a:xfrm flipH="false" flipV="false" rot="0">
              <a:off x="4139383" y="0"/>
              <a:ext cx="1194702" cy="1163341"/>
            </a:xfrm>
            <a:custGeom>
              <a:avLst/>
              <a:gdLst/>
              <a:ahLst/>
              <a:cxnLst/>
              <a:rect r="r" b="b" t="t" l="l"/>
              <a:pathLst>
                <a:path h="1163341" w="1194702">
                  <a:moveTo>
                    <a:pt x="0" y="0"/>
                  </a:moveTo>
                  <a:lnTo>
                    <a:pt x="1194702" y="0"/>
                  </a:lnTo>
                  <a:lnTo>
                    <a:pt x="1194702" y="1163341"/>
                  </a:lnTo>
                  <a:lnTo>
                    <a:pt x="0" y="11633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10832287" y="-36309"/>
            <a:ext cx="7449472" cy="1316469"/>
          </a:xfrm>
          <a:custGeom>
            <a:avLst/>
            <a:gdLst/>
            <a:ahLst/>
            <a:cxnLst/>
            <a:rect r="r" b="b" t="t" l="l"/>
            <a:pathLst>
              <a:path h="1316469" w="7449472">
                <a:moveTo>
                  <a:pt x="0" y="0"/>
                </a:moveTo>
                <a:lnTo>
                  <a:pt x="7449472" y="0"/>
                </a:lnTo>
                <a:lnTo>
                  <a:pt x="7449472" y="1316469"/>
                </a:lnTo>
                <a:lnTo>
                  <a:pt x="0" y="13164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alphaModFix amt="65999"/>
            </a:blip>
            <a:stretch>
              <a:fillRect l="0" t="-29323" r="-89" b="-23598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6400017" y="199390"/>
            <a:ext cx="3977753" cy="8528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DE PÓS-GRADUAÇÃO </a:t>
            </a:r>
          </a:p>
          <a:p>
            <a:pPr algn="ctr">
              <a:lnSpc>
                <a:spcPts val="3380"/>
              </a:lnSpc>
            </a:pPr>
            <a:r>
              <a:rPr lang="en-US" b="true" sz="2600" spc="-49">
                <a:solidFill>
                  <a:srgbClr val="EEE7F6"/>
                </a:solidFill>
                <a:latin typeface="Aileron Bold"/>
                <a:ea typeface="Aileron Bold"/>
                <a:cs typeface="Aileron Bold"/>
                <a:sym typeface="Aileron Bold"/>
              </a:rPr>
              <a:t>EM QUÍMICA APLICADA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DAGSWVxsEqE</dc:identifier>
  <dcterms:modified xsi:type="dcterms:W3CDTF">2011-08-01T06:04:30Z</dcterms:modified>
  <cp:revision>1</cp:revision>
  <dc:title>modelo apresentação oral</dc:title>
</cp:coreProperties>
</file>