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j20+DA4Va+JxpJ5FcLBzmCqj9D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6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63EDB015-5485-2892-5C2F-EF7EDB353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558A2CC0-0D9B-4661-5FEF-CCB2B49E41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EA0C51B2-4837-B716-A3AC-CCA9FB1F78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8948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47A71FD0-3ACD-D866-9F02-0280023E5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02E76749-5B42-721F-AB3A-9880E87986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E956C9CE-EF41-4697-5D72-26AF07969B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7173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915B5AC5-ACDA-6059-672E-57254FD69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B360B6F4-3523-33F5-70EA-AA9DE8D817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94376AF1-27E1-48FC-7E59-38ECC8A9AD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4648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6119ABB4-349B-E2D5-E888-9AF323D8E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BAC68226-A036-3075-28A0-C3D4CB86F2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88572DBF-DA7A-1A24-2C07-8E5D1C15B9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243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6D439C00-C800-C2A9-E13E-ADFEE85A6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E38362CD-F420-5409-CB47-C77BAD5A13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A623AACD-84F8-70A3-098F-961601482B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4956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8DEE624F-823C-6A16-2E85-0C98E9DC0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2DF8A5A5-C348-77B5-51D9-8551DF2FB2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A3520EB9-EEFF-9242-818D-F183755C6E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056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EBC58978-AF45-7D73-1AC6-5BE831633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30D1E9C5-0B77-8B7D-45A3-0EF5203E3E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FF60533E-5882-7FE4-06D8-D6D1F838AB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3420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9AFBD58A-766F-6BB3-526D-7E16B4C0B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>
            <a:extLst>
              <a:ext uri="{FF2B5EF4-FFF2-40B4-BE49-F238E27FC236}">
                <a16:creationId xmlns:a16="http://schemas.microsoft.com/office/drawing/2014/main" id="{4064115D-AABE-BB94-7650-CA070B5645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B84E1356-7450-2F48-ED88-6C51D4D052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567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97772" y="0"/>
            <a:ext cx="11703941" cy="654594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1184744" y="5259672"/>
            <a:ext cx="9859618" cy="1071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pt-BR" sz="3600" dirty="0"/>
            </a:br>
            <a:r>
              <a:rPr lang="pt-BR" sz="3600" dirty="0"/>
              <a:t>AUTOR</a:t>
            </a:r>
            <a:br>
              <a:rPr lang="pt-BR" sz="3600" dirty="0"/>
            </a:br>
            <a:r>
              <a:rPr lang="pt-BR" sz="3600" dirty="0"/>
              <a:t>ORIENTADOR</a:t>
            </a:r>
            <a:endParaRPr dirty="0"/>
          </a:p>
        </p:txBody>
      </p:sp>
      <p:sp>
        <p:nvSpPr>
          <p:cNvPr id="88" name="Google Shape;88;p1"/>
          <p:cNvSpPr txBox="1"/>
          <p:nvPr/>
        </p:nvSpPr>
        <p:spPr>
          <a:xfrm>
            <a:off x="2668044" y="3967787"/>
            <a:ext cx="7199856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TCC</a:t>
            </a:r>
            <a:endParaRPr dirty="0"/>
          </a:p>
        </p:txBody>
      </p:sp>
      <p:pic>
        <p:nvPicPr>
          <p:cNvPr id="6" name="Imagem 5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DE6A14AA-E660-2D6B-DB1C-50064D51A6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733" y="117185"/>
            <a:ext cx="10415523" cy="34718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E4E7A0CE-25F7-BE0F-234F-AA3BC3881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08B7B448-AB5F-0AE8-DAE4-78E056C324C5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1651EC19-B9B0-1920-F605-0CAC89B758F6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1AC1E782-C837-3D4C-4570-83B3DF801F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REFERÊNCIAS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6EC2A56E-CADB-9CE1-2917-490A1BACF9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300" y="2119086"/>
            <a:ext cx="10443756" cy="381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A451943-44C7-D3EC-322D-D25547FBD8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24693"/>
            <a:ext cx="2152650" cy="210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8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9984615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INTRODUÇÃO</a:t>
            </a:r>
            <a:endParaRPr dirty="0"/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1123356" y="2119086"/>
            <a:ext cx="9984615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sz="3200" dirty="0"/>
              <a:t>A introdução deve versar sobre o tema e a justificativa da pesquisa</a:t>
            </a:r>
            <a:endParaRPr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2EA8FBF-D9AA-191E-B948-663B0EACC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24693"/>
            <a:ext cx="2152650" cy="21015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59E47EB9-FF90-DDB8-6E17-F0AAC082C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292BB103-8AAE-A376-8B90-7B3FEEADC656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B99FF753-DA9E-8E0D-5FEA-2279D316D1A3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E7EDD185-A9FC-4BB5-9845-9EFAF353BC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PROBLEMA/</a:t>
            </a:r>
            <a:br>
              <a:rPr lang="pt-BR" sz="6000" dirty="0"/>
            </a:br>
            <a:r>
              <a:rPr lang="pt-BR" sz="6000" dirty="0"/>
              <a:t>QUESTÃO DE PESQUISA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B7591C34-AA40-E74B-7E47-078EDCEC46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23356" y="2119086"/>
            <a:ext cx="9984615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sz="3200" dirty="0"/>
              <a:t>Explicitar a problemática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17A07FC-8CFB-1C8D-62E7-673080B05B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17516"/>
            <a:ext cx="2152650" cy="210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027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DF797328-4836-B444-0C1B-6F3AFF7CF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7485A10B-6365-30D9-9E3E-2E62AF44A471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FA259009-CD9F-1B38-D926-D2889E3130DA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515FBE12-F1B2-7D8D-EC65-35E75E2C3D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OBJETIVOS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2615089D-2BE0-619F-F42D-126E5BAF4F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23356" y="2119086"/>
            <a:ext cx="9984615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pt-BR" sz="3200" dirty="0"/>
              <a:t>Objetivo Geral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pt-BR" sz="3200" dirty="0"/>
              <a:t>Objetivos Específicos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FE90B5D-3B7A-98E4-9B56-E3AB9611C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24693"/>
            <a:ext cx="2152650" cy="210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01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061F1CF2-3B08-E3CB-3831-D878AC7C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71DEB364-5AB9-145D-1BD6-27EB401BECE1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7B684711-F951-77B7-735A-2902B4750CA7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20C13453-B121-71D6-73D3-BEC7AE03E3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CORPUS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735403DD-32EA-8B79-111F-3229B4C29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23356" y="2119086"/>
            <a:ext cx="9984615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t-BR" sz="3200" dirty="0"/>
              <a:t>Mostrar o corpus que será analisado e, se possível, descrever esse corpus e os modos como será abordado na pesquisa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8E07511-A86E-1493-F2BA-7BF63DCD1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24693"/>
            <a:ext cx="2152650" cy="210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95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C610B5BB-E45A-ED97-2D3A-438DD2890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5B2709D1-3D47-42EB-E40C-F55374C16EA0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06CCA6F8-145D-ECAB-017C-76BD4B1C1344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30A6DD7E-E29B-2FE2-C230-140460B93E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PRESSUPOSTOS TEÓRICOS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E43D35EC-F177-4ED9-28D3-23AEAE3D51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300" y="2119086"/>
            <a:ext cx="10443756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t-BR" sz="3200" dirty="0"/>
              <a:t>Mencionar a(</a:t>
            </a:r>
            <a:r>
              <a:rPr lang="pt-BR" sz="3200" dirty="0" err="1"/>
              <a:t>s</a:t>
            </a:r>
            <a:r>
              <a:rPr lang="pt-BR" sz="3200" dirty="0"/>
              <a:t>) teoria(</a:t>
            </a:r>
            <a:r>
              <a:rPr lang="pt-BR" sz="3200" dirty="0" err="1"/>
              <a:t>s</a:t>
            </a:r>
            <a:r>
              <a:rPr lang="pt-BR" sz="3200" dirty="0"/>
              <a:t>) adota(</a:t>
            </a:r>
            <a:r>
              <a:rPr lang="pt-BR" sz="3200" dirty="0" err="1"/>
              <a:t>s</a:t>
            </a:r>
            <a:r>
              <a:rPr lang="pt-BR" sz="3200" dirty="0"/>
              <a:t>) e explicitar os modos como essa(</a:t>
            </a:r>
            <a:r>
              <a:rPr lang="pt-BR" sz="3200" dirty="0" err="1"/>
              <a:t>s</a:t>
            </a:r>
            <a:r>
              <a:rPr lang="pt-BR" sz="3200" dirty="0"/>
              <a:t>) contribui(em) para responder à questão de pesquisa e os objetivos propostos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C6FF304-3009-6AA6-0CB8-A52A91BFD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24693"/>
            <a:ext cx="1808931" cy="176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88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A731CE88-8454-CC13-C129-7A6B0EFC7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5381792D-D422-1E91-3F63-10D9142B4E79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0930836F-0DA2-DF10-8F8E-EC01E99FB8F8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3763CD70-47CD-9880-ADCB-8FDE461C82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  </a:t>
            </a:r>
            <a:r>
              <a:rPr lang="pt-BR" sz="4800" dirty="0"/>
              <a:t>PRESSUPOSTOS METODOLÓGICOS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09B38F72-4DA2-F2F7-CC1F-9550980257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300" y="2119086"/>
            <a:ext cx="10443756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t-BR" sz="3200" dirty="0"/>
              <a:t>Descrever como a pesquisa foi realiza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52829A2-CBE7-8A07-B15F-35BE82389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70" y="215192"/>
            <a:ext cx="1462329" cy="142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238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BDE2311E-C746-3522-4F03-EEB185513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E61F965D-CB74-72A8-F2F8-FA30712650BD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95B26586-C710-E9DB-0CF6-C69F2BD850A9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25751134-0CAA-4AB2-3AD1-7F18F3049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RESULTADOS/ANÁLISE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30E8212F-1A29-F799-BEC1-01069556B3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300" y="2119086"/>
            <a:ext cx="10443756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24175B1-6A43-37E7-078A-8496A04137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24693"/>
            <a:ext cx="2152650" cy="210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23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>
          <a:extLst>
            <a:ext uri="{FF2B5EF4-FFF2-40B4-BE49-F238E27FC236}">
              <a16:creationId xmlns:a16="http://schemas.microsoft.com/office/drawing/2014/main" id="{628683B3-D7D5-3F02-2CCD-D62A2008D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>
            <a:extLst>
              <a:ext uri="{FF2B5EF4-FFF2-40B4-BE49-F238E27FC236}">
                <a16:creationId xmlns:a16="http://schemas.microsoft.com/office/drawing/2014/main" id="{EBA0CA21-0BD1-BD7D-74B7-E005CECFAF3D}"/>
              </a:ext>
            </a:extLst>
          </p:cNvPr>
          <p:cNvSpPr/>
          <p:nvPr/>
        </p:nvSpPr>
        <p:spPr>
          <a:xfrm>
            <a:off x="0" y="313422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FF2B5EF4-FFF2-40B4-BE49-F238E27FC236}">
                <a16:creationId xmlns:a16="http://schemas.microsoft.com/office/drawing/2014/main" id="{4F89C029-4A31-57FE-AFC9-D42CB00B20BC}"/>
              </a:ext>
            </a:extLst>
          </p:cNvPr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>
            <a:extLst>
              <a:ext uri="{FF2B5EF4-FFF2-40B4-BE49-F238E27FC236}">
                <a16:creationId xmlns:a16="http://schemas.microsoft.com/office/drawing/2014/main" id="{5F2A844F-E509-B85C-FAF9-D5FBA5577B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0344" y="651536"/>
            <a:ext cx="10443756" cy="159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6000" dirty="0"/>
              <a:t>CONCLUSÃO</a:t>
            </a:r>
            <a:endParaRPr dirty="0"/>
          </a:p>
        </p:txBody>
      </p:sp>
      <p:sp>
        <p:nvSpPr>
          <p:cNvPr id="98" name="Google Shape;98;p2">
            <a:extLst>
              <a:ext uri="{FF2B5EF4-FFF2-40B4-BE49-F238E27FC236}">
                <a16:creationId xmlns:a16="http://schemas.microsoft.com/office/drawing/2014/main" id="{333EFF67-75A1-F14B-093D-8194942844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76300" y="2119086"/>
            <a:ext cx="10443756" cy="3317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F185CB6-DD7C-6A52-8AD0-DAEDEF66CB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31" y="24693"/>
            <a:ext cx="2152650" cy="210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17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361</TotalTime>
  <Words>109</Words>
  <Application>Microsoft Office PowerPoint</Application>
  <PresentationFormat>Widescreen</PresentationFormat>
  <Paragraphs>24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do Office</vt:lpstr>
      <vt:lpstr> AUTOR ORIENTADOR</vt:lpstr>
      <vt:lpstr>INTRODUÇÃO</vt:lpstr>
      <vt:lpstr>PROBLEMA/ QUESTÃO DE PESQUISA</vt:lpstr>
      <vt:lpstr>OBJETIVOS</vt:lpstr>
      <vt:lpstr>CORPUS</vt:lpstr>
      <vt:lpstr>PRESSUPOSTOS TEÓRICOS</vt:lpstr>
      <vt:lpstr>  PRESSUPOSTOS METODOLÓGICOS</vt:lpstr>
      <vt:lpstr>RESULTADOS/ANÁLISE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 Cláudia Teixeira</dc:creator>
  <cp:lastModifiedBy>Win</cp:lastModifiedBy>
  <cp:revision>3</cp:revision>
  <dcterms:created xsi:type="dcterms:W3CDTF">2022-10-07T20:24:44Z</dcterms:created>
  <dcterms:modified xsi:type="dcterms:W3CDTF">2025-11-02T12:44:50Z</dcterms:modified>
</cp:coreProperties>
</file>