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69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B9B48F-7F17-4645-95DE-3A71C4F5AE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2A85CA7-DE0A-423D-BAA2-85FB1FE85E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7F9166-FB4F-477D-8214-91836C430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D281-7432-449B-A875-F485737B3042}" type="datetimeFigureOut">
              <a:rPr lang="pt-BR" smtClean="0"/>
              <a:t>05/04/2019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0B82EB5-A208-46B6-8AB2-7C7C696CF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755D51-083F-424C-A14A-576D14A71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4BD6-79B1-4242-99F8-8AEDA60472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132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1196FC-E161-4A7D-8B23-55BED237B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7AA3986-EE79-4E44-97CE-1E56FA8EBD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16F594-2557-4E30-A31E-1F96039AE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D281-7432-449B-A875-F485737B3042}" type="datetimeFigureOut">
              <a:rPr lang="pt-BR" smtClean="0"/>
              <a:t>05/04/2019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CC3FF08-5BB2-4038-986F-C941CC619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8CC8B5-44F7-492B-B381-43D6B3ECD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4BD6-79B1-4242-99F8-8AEDA60472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8636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D6AA18E-C584-428C-96EA-8E0A3289EA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3680F12-5AAC-4F63-B4CA-E3177AA618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8AFA1B0-579D-47E7-8CB5-D125D979B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D281-7432-449B-A875-F485737B3042}" type="datetimeFigureOut">
              <a:rPr lang="pt-BR" smtClean="0"/>
              <a:t>05/04/2019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6A09A4-7498-4726-914F-C12A6BA74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77B1A-3114-4FF9-987E-0F91445DB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4BD6-79B1-4242-99F8-8AEDA60472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0088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5F6BCB-B8B6-416D-B01E-8C5486BF0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B41C0E-1AFA-479E-91CC-229FCCFB4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A906E4-B0ED-4EC6-849A-F46EDC780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D281-7432-449B-A875-F485737B3042}" type="datetimeFigureOut">
              <a:rPr lang="pt-BR" smtClean="0"/>
              <a:t>05/04/2019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AED62B9-91BA-4C6A-AC68-2523BC432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8DB5167-411A-4499-B79D-29E266B0C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4BD6-79B1-4242-99F8-8AEDA60472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644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50E7C8-9E9D-4958-9C71-DCCF2C0F7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E005992-E10C-4754-AB91-6A85915E2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032D35-2617-4804-90B1-F40C097BE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D281-7432-449B-A875-F485737B3042}" type="datetimeFigureOut">
              <a:rPr lang="pt-BR" smtClean="0"/>
              <a:t>05/04/2019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4D8CA72-EA42-4FC3-A24B-5BA47FEA5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3976716-D820-41A0-AA23-BE64FAF53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4BD6-79B1-4242-99F8-8AEDA60472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7866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28BEE2-1004-4684-A0A7-546F4A571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0A330E-7C9B-4AC2-BCC3-E2BE92655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3AE8D2C-1E73-4E20-972A-5DCE406F0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47B0E48-F3A6-466C-8449-BAF4CC6E6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D281-7432-449B-A875-F485737B3042}" type="datetimeFigureOut">
              <a:rPr lang="pt-BR" smtClean="0"/>
              <a:t>05/04/2019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C1E9557-7C8F-4ACD-92CB-4E39EEB04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798C536-8CBB-4666-9AA5-BBB317CAE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4BD6-79B1-4242-99F8-8AEDA60472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9772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FDED32-30CB-43C7-B34D-3EC39D9AE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C9BA4FC-1723-422F-9D21-DC9C3863CA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E7D3CC-A580-4E3D-AADD-3DD86ED490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2AE084C-0387-4D9F-9F1E-3542CB87F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72EBD43-32B6-4263-B48E-CBF6B5CF06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3803D30-6EF3-43FB-B636-378C598E0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D281-7432-449B-A875-F485737B3042}" type="datetimeFigureOut">
              <a:rPr lang="pt-BR" smtClean="0"/>
              <a:t>05/04/2019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FBD1076-8D62-4AB8-B6BA-B038A57FB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8FB5EC6-B6BD-4AD7-8455-0A043F268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4BD6-79B1-4242-99F8-8AEDA60472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5065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164FF9-344A-4F77-BD98-4FA088074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D85464E-7E97-4D79-A968-BDEB7F417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D281-7432-449B-A875-F485737B3042}" type="datetimeFigureOut">
              <a:rPr lang="pt-BR" smtClean="0"/>
              <a:t>05/04/2019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09DDF76-05A7-4D75-A95F-B3B48A87F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9BC6D60-A789-46DC-BCDA-91C66A4E3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4BD6-79B1-4242-99F8-8AEDA60472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28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646D40C-65BD-4BF0-8CDA-A67D76696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D281-7432-449B-A875-F485737B3042}" type="datetimeFigureOut">
              <a:rPr lang="pt-BR" smtClean="0"/>
              <a:t>05/04/2019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F7FAD21-A8BD-4AE3-A4EB-541B1DAA1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F88B084-5EC9-4C9B-9DCC-852008F26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4BD6-79B1-4242-99F8-8AEDA60472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9714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9DB038-A0BD-4AA1-BF82-FB7F03E55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620871-8C37-4214-B4D4-B5524A357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484B49A-0AF8-4DFD-8D16-788DD5750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D20172-DD9C-4D03-817F-69E85C3CE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D281-7432-449B-A875-F485737B3042}" type="datetimeFigureOut">
              <a:rPr lang="pt-BR" smtClean="0"/>
              <a:t>05/04/2019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9A9FC89-E9F4-4C15-AAB9-7F92FBAC0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59B0FDD-2957-482A-A638-D97679895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4BD6-79B1-4242-99F8-8AEDA60472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624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C7D491-B8A9-4F49-B642-9BEDE2F8B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F10E13B-8C6D-4C17-AD73-2F8AC785B1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38AF6E-9C43-49A6-924F-E3A24F6FEF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871A546-90DB-4511-9634-9074A1FC0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D281-7432-449B-A875-F485737B3042}" type="datetimeFigureOut">
              <a:rPr lang="pt-BR" smtClean="0"/>
              <a:t>05/04/2019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798FF19-2015-4875-BE1D-DA4E29D3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96592B2-3C48-4A3F-90EC-A35E55CEF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4BD6-79B1-4242-99F8-8AEDA60472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3367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EE9252F-0D31-4EC8-9721-AB9B2D81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106FD16-A475-42EA-BC6B-18878FE26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FE43A52-ED50-46C6-8625-74A1EDB18E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CD281-7432-449B-A875-F485737B3042}" type="datetimeFigureOut">
              <a:rPr lang="pt-BR" smtClean="0"/>
              <a:t>05/04/2019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5C50EA-5063-4FB4-A896-709D05BED0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A5D8B69-E429-4D2C-8B1E-01BEC433C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F4BD6-79B1-4242-99F8-8AEDA60472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2085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id="{B98A3FE3-CDE4-436C-BBC1-2E8C229C63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5086" y="1752328"/>
            <a:ext cx="10914743" cy="1784627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</a:pPr>
            <a:r>
              <a:rPr lang="pt-B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trabalho: centralizado, fonte Times New Roman 44, negrito, espaçamento 1,0. </a:t>
            </a:r>
          </a:p>
        </p:txBody>
      </p:sp>
      <p:sp>
        <p:nvSpPr>
          <p:cNvPr id="17" name="Subtítulo 16">
            <a:extLst>
              <a:ext uri="{FF2B5EF4-FFF2-40B4-BE49-F238E27FC236}">
                <a16:creationId xmlns:a16="http://schemas.microsoft.com/office/drawing/2014/main" id="{9EA2A5FC-E299-4803-8E37-7D834F69C6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07560"/>
            <a:ext cx="10261600" cy="2377544"/>
          </a:xfrm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Apresentador(es)</a:t>
            </a:r>
          </a:p>
        </p:txBody>
      </p:sp>
      <p:pic>
        <p:nvPicPr>
          <p:cNvPr id="1026" name="Picture 2" descr="https://evento.unicentro.br/files/Eventos/car_banner1/01_03_2019_event_1153514460.jpg">
            <a:extLst>
              <a:ext uri="{FF2B5EF4-FFF2-40B4-BE49-F238E27FC236}">
                <a16:creationId xmlns:a16="http://schemas.microsoft.com/office/drawing/2014/main" id="{C9997567-D6AD-4C13-9223-B4FE979900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539"/>
            <a:ext cx="12192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2437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id="{B98A3FE3-CDE4-436C-BBC1-2E8C229C63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5086" y="1752329"/>
            <a:ext cx="10914743" cy="700586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</a:pPr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Subtítulos: fonte Times New Roman, tamanho 32, negrito</a:t>
            </a:r>
          </a:p>
        </p:txBody>
      </p:sp>
      <p:sp>
        <p:nvSpPr>
          <p:cNvPr id="17" name="Subtítulo 16">
            <a:extLst>
              <a:ext uri="{FF2B5EF4-FFF2-40B4-BE49-F238E27FC236}">
                <a16:creationId xmlns:a16="http://schemas.microsoft.com/office/drawing/2014/main" id="{9EA2A5FC-E299-4803-8E37-7D834F69C6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452915"/>
            <a:ext cx="12192000" cy="4405085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Corpo do texto: texto digitado em espaço um (1,0), fonte Times New Roman, tamanho mínimo 26. Utilizar 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itálico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somente para destacar palavras em outro idioma e títulos de obras.</a:t>
            </a:r>
          </a:p>
          <a:p>
            <a:pPr algn="just">
              <a:lnSpc>
                <a:spcPct val="100000"/>
              </a:lnSpc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evento.unicentro.br/files/Eventos/car_banner1/01_03_2019_event_1153514460.jpg">
            <a:extLst>
              <a:ext uri="{FF2B5EF4-FFF2-40B4-BE49-F238E27FC236}">
                <a16:creationId xmlns:a16="http://schemas.microsoft.com/office/drawing/2014/main" id="{C9997567-D6AD-4C13-9223-B4FE979900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539"/>
            <a:ext cx="12192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74324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34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do Office</vt:lpstr>
      <vt:lpstr>Título do trabalho: centralizado, fonte Times New Roman 44, negrito, espaçamento 1,0. </vt:lpstr>
      <vt:lpstr>1. Subtítulos: fonte Times New Roman, tamanho 32, negrito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Eloisa Baldissarelli</dc:creator>
  <cp:lastModifiedBy>Eloisa Baldissarelli</cp:lastModifiedBy>
  <cp:revision>8</cp:revision>
  <dcterms:created xsi:type="dcterms:W3CDTF">2018-10-16T19:44:18Z</dcterms:created>
  <dcterms:modified xsi:type="dcterms:W3CDTF">2019-04-05T16:39:11Z</dcterms:modified>
</cp:coreProperties>
</file>