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sldIdLst>
    <p:sldId id="256" r:id="rId2"/>
  </p:sldIdLst>
  <p:sldSz cx="32399288" cy="35999738"/>
  <p:notesSz cx="6858000" cy="9737725"/>
  <p:defaultTextStyle>
    <a:defPPr>
      <a:defRPr lang="pt-BR"/>
    </a:defPPr>
    <a:lvl1pPr algn="l" defTabSz="1742570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1pPr>
    <a:lvl2pPr marL="1742570" indent="-1008789" algn="l" defTabSz="1742570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2pPr>
    <a:lvl3pPr marL="3492851" indent="-2025288" algn="l" defTabSz="1742570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3pPr>
    <a:lvl4pPr marL="5241847" indent="-3037932" algn="l" defTabSz="1742570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4pPr>
    <a:lvl5pPr marL="6990842" indent="-4054432" algn="l" defTabSz="1742570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5pPr>
    <a:lvl6pPr marL="1850517" algn="l" defTabSz="740207" rtl="0" eaLnBrk="1" latinLnBrk="0" hangingPunct="1"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6pPr>
    <a:lvl7pPr marL="2220620" algn="l" defTabSz="740207" rtl="0" eaLnBrk="1" latinLnBrk="0" hangingPunct="1"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7pPr>
    <a:lvl8pPr marL="2590724" algn="l" defTabSz="740207" rtl="0" eaLnBrk="1" latinLnBrk="0" hangingPunct="1"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8pPr>
    <a:lvl9pPr marL="2960827" algn="l" defTabSz="740207" rtl="0" eaLnBrk="1" latinLnBrk="0" hangingPunct="1">
      <a:defRPr sz="6900" kern="1200">
        <a:solidFill>
          <a:schemeClr val="tx1"/>
        </a:solidFill>
        <a:latin typeface="Arial" pitchFamily="34" charset="0"/>
        <a:ea typeface="Geneva"/>
        <a:cs typeface="Geneva"/>
      </a:defRPr>
    </a:lvl9pPr>
  </p:defaultTextStyle>
  <p:extLst>
    <p:ext uri="{EFAFB233-063F-42B5-8137-9DF3F51BA10A}">
      <p15:sldGuideLst xmlns:p15="http://schemas.microsoft.com/office/powerpoint/2012/main">
        <p15:guide id="1" orient="horz" pos="1384" userDrawn="1">
          <p15:clr>
            <a:srgbClr val="A4A3A4"/>
          </p15:clr>
        </p15:guide>
        <p15:guide id="2" pos="20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103D7"/>
    <a:srgbClr val="276F73"/>
    <a:srgbClr val="0C262A"/>
    <a:srgbClr val="0D29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2" autoAdjust="0"/>
    <p:restoredTop sz="99425" autoAdjust="0"/>
  </p:normalViewPr>
  <p:slideViewPr>
    <p:cSldViewPr snapToGrid="0">
      <p:cViewPr>
        <p:scale>
          <a:sx n="25" d="100"/>
          <a:sy n="25" d="100"/>
        </p:scale>
        <p:origin x="246" y="-726"/>
      </p:cViewPr>
      <p:guideLst>
        <p:guide orient="horz" pos="1384"/>
        <p:guide pos="20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9" y="11183257"/>
            <a:ext cx="27539395" cy="77166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0399854"/>
            <a:ext cx="22679502" cy="91999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6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4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3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89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38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6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D97C5-0CA3-44A9-803F-C917B389CC4F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37157-E815-41AC-9932-1AA9B0FC4D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887AB-41E2-4722-9D6E-81A2A721007D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B82F5-6679-473A-BF9E-ED058E46942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234229" y="5124967"/>
            <a:ext cx="10934760" cy="109232539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29948" y="5124967"/>
            <a:ext cx="32264292" cy="109232539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9D60E-CD0E-4778-A89F-53B5D488073B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183A0-D3CF-49DC-BF2F-E13581436B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DCE7-8418-412D-AAA2-279BE65E0102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C4489-150A-4078-9EB7-C860A10AA8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3" y="23133171"/>
            <a:ext cx="27539395" cy="7149947"/>
          </a:xfrm>
        </p:spPr>
        <p:txBody>
          <a:bodyPr anchor="t"/>
          <a:lstStyle>
            <a:lvl1pPr algn="l">
              <a:defRPr sz="15298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3" y="15258230"/>
            <a:ext cx="27539395" cy="7874941"/>
          </a:xfrm>
        </p:spPr>
        <p:txBody>
          <a:bodyPr anchor="b"/>
          <a:lstStyle>
            <a:lvl1pPr marL="0" indent="0">
              <a:buNone/>
              <a:defRPr sz="7699">
                <a:solidFill>
                  <a:schemeClr val="tx1">
                    <a:tint val="75000"/>
                  </a:schemeClr>
                </a:solidFill>
              </a:defRPr>
            </a:lvl1pPr>
            <a:lvl2pPr marL="1748286" indent="0">
              <a:buNone/>
              <a:defRPr sz="6899">
                <a:solidFill>
                  <a:schemeClr val="tx1">
                    <a:tint val="75000"/>
                  </a:schemeClr>
                </a:solidFill>
              </a:defRPr>
            </a:lvl2pPr>
            <a:lvl3pPr marL="3496572" indent="0">
              <a:buNone/>
              <a:defRPr sz="6199">
                <a:solidFill>
                  <a:schemeClr val="tx1">
                    <a:tint val="75000"/>
                  </a:schemeClr>
                </a:solidFill>
              </a:defRPr>
            </a:lvl3pPr>
            <a:lvl4pPr marL="5244858" indent="0">
              <a:buNone/>
              <a:defRPr sz="5299">
                <a:solidFill>
                  <a:schemeClr val="tx1">
                    <a:tint val="75000"/>
                  </a:schemeClr>
                </a:solidFill>
              </a:defRPr>
            </a:lvl4pPr>
            <a:lvl5pPr marL="6993145" indent="0">
              <a:buNone/>
              <a:defRPr sz="5299">
                <a:solidFill>
                  <a:schemeClr val="tx1">
                    <a:tint val="75000"/>
                  </a:schemeClr>
                </a:solidFill>
              </a:defRPr>
            </a:lvl5pPr>
            <a:lvl6pPr marL="8741431" indent="0">
              <a:buNone/>
              <a:defRPr sz="5299">
                <a:solidFill>
                  <a:schemeClr val="tx1">
                    <a:tint val="75000"/>
                  </a:schemeClr>
                </a:solidFill>
              </a:defRPr>
            </a:lvl6pPr>
            <a:lvl7pPr marL="10489717" indent="0">
              <a:buNone/>
              <a:defRPr sz="5299">
                <a:solidFill>
                  <a:schemeClr val="tx1">
                    <a:tint val="75000"/>
                  </a:schemeClr>
                </a:solidFill>
              </a:defRPr>
            </a:lvl7pPr>
            <a:lvl8pPr marL="12238002" indent="0">
              <a:buNone/>
              <a:defRPr sz="5299">
                <a:solidFill>
                  <a:schemeClr val="tx1">
                    <a:tint val="75000"/>
                  </a:schemeClr>
                </a:solidFill>
              </a:defRPr>
            </a:lvl8pPr>
            <a:lvl9pPr marL="13986287" indent="0">
              <a:buNone/>
              <a:defRPr sz="52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6A779-7AF0-4202-953C-71B76DB6ED52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2DE61-786C-4A9C-894C-1927FA74E1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9949" y="29866455"/>
            <a:ext cx="21599527" cy="84491055"/>
          </a:xfrm>
        </p:spPr>
        <p:txBody>
          <a:bodyPr/>
          <a:lstStyle>
            <a:lvl1pPr>
              <a:defRPr sz="10799"/>
            </a:lvl1pPr>
            <a:lvl2pPr>
              <a:defRPr sz="9099"/>
            </a:lvl2pPr>
            <a:lvl3pPr>
              <a:defRPr sz="7699"/>
            </a:lvl3pPr>
            <a:lvl4pPr>
              <a:defRPr sz="6899"/>
            </a:lvl4pPr>
            <a:lvl5pPr>
              <a:defRPr sz="6899"/>
            </a:lvl5pPr>
            <a:lvl6pPr>
              <a:defRPr sz="6899"/>
            </a:lvl6pPr>
            <a:lvl7pPr>
              <a:defRPr sz="6899"/>
            </a:lvl7pPr>
            <a:lvl8pPr>
              <a:defRPr sz="6899"/>
            </a:lvl8pPr>
            <a:lvl9pPr>
              <a:defRPr sz="6899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69462" y="29866455"/>
            <a:ext cx="21599527" cy="84491055"/>
          </a:xfrm>
        </p:spPr>
        <p:txBody>
          <a:bodyPr/>
          <a:lstStyle>
            <a:lvl1pPr>
              <a:defRPr sz="10799"/>
            </a:lvl1pPr>
            <a:lvl2pPr>
              <a:defRPr sz="9099"/>
            </a:lvl2pPr>
            <a:lvl3pPr>
              <a:defRPr sz="7699"/>
            </a:lvl3pPr>
            <a:lvl4pPr>
              <a:defRPr sz="6899"/>
            </a:lvl4pPr>
            <a:lvl5pPr>
              <a:defRPr sz="6899"/>
            </a:lvl5pPr>
            <a:lvl6pPr>
              <a:defRPr sz="6899"/>
            </a:lvl6pPr>
            <a:lvl7pPr>
              <a:defRPr sz="6899"/>
            </a:lvl7pPr>
            <a:lvl8pPr>
              <a:defRPr sz="6899"/>
            </a:lvl8pPr>
            <a:lvl9pPr>
              <a:defRPr sz="6899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8B01A-073E-4AF6-88E7-650221F3C5CE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5B885-D1B2-40EB-A716-CEF37C6690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7" y="1441662"/>
            <a:ext cx="29159359" cy="5999957"/>
          </a:xfrm>
        </p:spPr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8058280"/>
            <a:ext cx="14315312" cy="3358307"/>
          </a:xfrm>
        </p:spPr>
        <p:txBody>
          <a:bodyPr anchor="b"/>
          <a:lstStyle>
            <a:lvl1pPr marL="0" indent="0">
              <a:buNone/>
              <a:defRPr sz="9099" b="1"/>
            </a:lvl1pPr>
            <a:lvl2pPr marL="1748286" indent="0">
              <a:buNone/>
              <a:defRPr sz="7699" b="1"/>
            </a:lvl2pPr>
            <a:lvl3pPr marL="3496572" indent="0">
              <a:buNone/>
              <a:defRPr sz="6899" b="1"/>
            </a:lvl3pPr>
            <a:lvl4pPr marL="5244858" indent="0">
              <a:buNone/>
              <a:defRPr sz="6199" b="1"/>
            </a:lvl4pPr>
            <a:lvl5pPr marL="6993145" indent="0">
              <a:buNone/>
              <a:defRPr sz="6199" b="1"/>
            </a:lvl5pPr>
            <a:lvl6pPr marL="8741431" indent="0">
              <a:buNone/>
              <a:defRPr sz="6199" b="1"/>
            </a:lvl6pPr>
            <a:lvl7pPr marL="10489717" indent="0">
              <a:buNone/>
              <a:defRPr sz="6199" b="1"/>
            </a:lvl7pPr>
            <a:lvl8pPr marL="12238002" indent="0">
              <a:buNone/>
              <a:defRPr sz="6199" b="1"/>
            </a:lvl8pPr>
            <a:lvl9pPr marL="13986287" indent="0">
              <a:buNone/>
              <a:defRPr sz="6199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1416588"/>
            <a:ext cx="14315312" cy="20741517"/>
          </a:xfrm>
        </p:spPr>
        <p:txBody>
          <a:bodyPr/>
          <a:lstStyle>
            <a:lvl1pPr>
              <a:defRPr sz="9099"/>
            </a:lvl1pPr>
            <a:lvl2pPr>
              <a:defRPr sz="7699"/>
            </a:lvl2pPr>
            <a:lvl3pPr>
              <a:defRPr sz="6899"/>
            </a:lvl3pPr>
            <a:lvl4pPr>
              <a:defRPr sz="6199"/>
            </a:lvl4pPr>
            <a:lvl5pPr>
              <a:defRPr sz="6199"/>
            </a:lvl5pPr>
            <a:lvl6pPr>
              <a:defRPr sz="6199"/>
            </a:lvl6pPr>
            <a:lvl7pPr>
              <a:defRPr sz="6199"/>
            </a:lvl7pPr>
            <a:lvl8pPr>
              <a:defRPr sz="6199"/>
            </a:lvl8pPr>
            <a:lvl9pPr>
              <a:defRPr sz="6199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8058280"/>
            <a:ext cx="14320936" cy="3358307"/>
          </a:xfrm>
        </p:spPr>
        <p:txBody>
          <a:bodyPr anchor="b"/>
          <a:lstStyle>
            <a:lvl1pPr marL="0" indent="0">
              <a:buNone/>
              <a:defRPr sz="9099" b="1"/>
            </a:lvl1pPr>
            <a:lvl2pPr marL="1748286" indent="0">
              <a:buNone/>
              <a:defRPr sz="7699" b="1"/>
            </a:lvl2pPr>
            <a:lvl3pPr marL="3496572" indent="0">
              <a:buNone/>
              <a:defRPr sz="6899" b="1"/>
            </a:lvl3pPr>
            <a:lvl4pPr marL="5244858" indent="0">
              <a:buNone/>
              <a:defRPr sz="6199" b="1"/>
            </a:lvl4pPr>
            <a:lvl5pPr marL="6993145" indent="0">
              <a:buNone/>
              <a:defRPr sz="6199" b="1"/>
            </a:lvl5pPr>
            <a:lvl6pPr marL="8741431" indent="0">
              <a:buNone/>
              <a:defRPr sz="6199" b="1"/>
            </a:lvl6pPr>
            <a:lvl7pPr marL="10489717" indent="0">
              <a:buNone/>
              <a:defRPr sz="6199" b="1"/>
            </a:lvl7pPr>
            <a:lvl8pPr marL="12238002" indent="0">
              <a:buNone/>
              <a:defRPr sz="6199" b="1"/>
            </a:lvl8pPr>
            <a:lvl9pPr marL="13986287" indent="0">
              <a:buNone/>
              <a:defRPr sz="6199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1416588"/>
            <a:ext cx="14320936" cy="20741517"/>
          </a:xfrm>
        </p:spPr>
        <p:txBody>
          <a:bodyPr/>
          <a:lstStyle>
            <a:lvl1pPr>
              <a:defRPr sz="9099"/>
            </a:lvl1pPr>
            <a:lvl2pPr>
              <a:defRPr sz="7699"/>
            </a:lvl2pPr>
            <a:lvl3pPr>
              <a:defRPr sz="6899"/>
            </a:lvl3pPr>
            <a:lvl4pPr>
              <a:defRPr sz="6199"/>
            </a:lvl4pPr>
            <a:lvl5pPr>
              <a:defRPr sz="6199"/>
            </a:lvl5pPr>
            <a:lvl6pPr>
              <a:defRPr sz="6199"/>
            </a:lvl6pPr>
            <a:lvl7pPr>
              <a:defRPr sz="6199"/>
            </a:lvl7pPr>
            <a:lvl8pPr>
              <a:defRPr sz="6199"/>
            </a:lvl8pPr>
            <a:lvl9pPr>
              <a:defRPr sz="6199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CD9B4-D57F-4826-BD1E-54C00F2EB8CA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A0378-CDF6-4F51-A405-5ADB3291B4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E789C-1C5E-4427-80A5-3759F765109B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2C9A8-3E2C-493D-8F54-9F974EEB88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CF84C-C823-4D2D-A419-9CD7ADC399C6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EFE7B-1C69-46A1-8FA9-1454538C57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9" y="1433323"/>
            <a:ext cx="10659143" cy="6099955"/>
          </a:xfrm>
        </p:spPr>
        <p:txBody>
          <a:bodyPr anchor="b"/>
          <a:lstStyle>
            <a:lvl1pPr algn="l">
              <a:defRPr sz="7699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5" y="1433329"/>
            <a:ext cx="18112102" cy="30724779"/>
          </a:xfrm>
        </p:spPr>
        <p:txBody>
          <a:bodyPr/>
          <a:lstStyle>
            <a:lvl1pPr>
              <a:defRPr sz="12199"/>
            </a:lvl1pPr>
            <a:lvl2pPr>
              <a:defRPr sz="10799"/>
            </a:lvl2pPr>
            <a:lvl3pPr>
              <a:defRPr sz="9099"/>
            </a:lvl3pPr>
            <a:lvl4pPr>
              <a:defRPr sz="7699"/>
            </a:lvl4pPr>
            <a:lvl5pPr>
              <a:defRPr sz="7699"/>
            </a:lvl5pPr>
            <a:lvl6pPr>
              <a:defRPr sz="7699"/>
            </a:lvl6pPr>
            <a:lvl7pPr>
              <a:defRPr sz="7699"/>
            </a:lvl7pPr>
            <a:lvl8pPr>
              <a:defRPr sz="7699"/>
            </a:lvl8pPr>
            <a:lvl9pPr>
              <a:defRPr sz="7699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9" y="7533282"/>
            <a:ext cx="10659143" cy="24624825"/>
          </a:xfrm>
        </p:spPr>
        <p:txBody>
          <a:bodyPr/>
          <a:lstStyle>
            <a:lvl1pPr marL="0" indent="0">
              <a:buNone/>
              <a:defRPr sz="5299"/>
            </a:lvl1pPr>
            <a:lvl2pPr marL="1748286" indent="0">
              <a:buNone/>
              <a:defRPr sz="4600"/>
            </a:lvl2pPr>
            <a:lvl3pPr marL="3496572" indent="0">
              <a:buNone/>
              <a:defRPr sz="3900"/>
            </a:lvl3pPr>
            <a:lvl4pPr marL="5244858" indent="0">
              <a:buNone/>
              <a:defRPr sz="3400"/>
            </a:lvl4pPr>
            <a:lvl5pPr marL="6993145" indent="0">
              <a:buNone/>
              <a:defRPr sz="3400"/>
            </a:lvl5pPr>
            <a:lvl6pPr marL="8741431" indent="0">
              <a:buNone/>
              <a:defRPr sz="3400"/>
            </a:lvl6pPr>
            <a:lvl7pPr marL="10489717" indent="0">
              <a:buNone/>
              <a:defRPr sz="3400"/>
            </a:lvl7pPr>
            <a:lvl8pPr marL="12238002" indent="0">
              <a:buNone/>
              <a:defRPr sz="3400"/>
            </a:lvl8pPr>
            <a:lvl9pPr marL="13986287" indent="0">
              <a:buNone/>
              <a:defRPr sz="34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70A04-4530-44CC-8E99-BB4125A7C6DF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568D-7BD3-48B1-92B4-56E0FF11C2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6" y="25199819"/>
            <a:ext cx="19439573" cy="2974981"/>
          </a:xfrm>
        </p:spPr>
        <p:txBody>
          <a:bodyPr anchor="b"/>
          <a:lstStyle>
            <a:lvl1pPr algn="l">
              <a:defRPr sz="7699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6" y="3216643"/>
            <a:ext cx="19439573" cy="21599843"/>
          </a:xfrm>
        </p:spPr>
        <p:txBody>
          <a:bodyPr rtlCol="0">
            <a:normAutofit/>
          </a:bodyPr>
          <a:lstStyle>
            <a:lvl1pPr marL="0" indent="0">
              <a:buNone/>
              <a:defRPr sz="12199"/>
            </a:lvl1pPr>
            <a:lvl2pPr marL="1748286" indent="0">
              <a:buNone/>
              <a:defRPr sz="10799"/>
            </a:lvl2pPr>
            <a:lvl3pPr marL="3496572" indent="0">
              <a:buNone/>
              <a:defRPr sz="9099"/>
            </a:lvl3pPr>
            <a:lvl4pPr marL="5244858" indent="0">
              <a:buNone/>
              <a:defRPr sz="7699"/>
            </a:lvl4pPr>
            <a:lvl5pPr marL="6993145" indent="0">
              <a:buNone/>
              <a:defRPr sz="7699"/>
            </a:lvl5pPr>
            <a:lvl6pPr marL="8741431" indent="0">
              <a:buNone/>
              <a:defRPr sz="7699"/>
            </a:lvl6pPr>
            <a:lvl7pPr marL="10489717" indent="0">
              <a:buNone/>
              <a:defRPr sz="7699"/>
            </a:lvl7pPr>
            <a:lvl8pPr marL="12238002" indent="0">
              <a:buNone/>
              <a:defRPr sz="7699"/>
            </a:lvl8pPr>
            <a:lvl9pPr marL="13986287" indent="0">
              <a:buNone/>
              <a:defRPr sz="7699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6" y="28174800"/>
            <a:ext cx="19439573" cy="4224966"/>
          </a:xfrm>
        </p:spPr>
        <p:txBody>
          <a:bodyPr/>
          <a:lstStyle>
            <a:lvl1pPr marL="0" indent="0">
              <a:buNone/>
              <a:defRPr sz="5299"/>
            </a:lvl1pPr>
            <a:lvl2pPr marL="1748286" indent="0">
              <a:buNone/>
              <a:defRPr sz="4600"/>
            </a:lvl2pPr>
            <a:lvl3pPr marL="3496572" indent="0">
              <a:buNone/>
              <a:defRPr sz="3900"/>
            </a:lvl3pPr>
            <a:lvl4pPr marL="5244858" indent="0">
              <a:buNone/>
              <a:defRPr sz="3400"/>
            </a:lvl4pPr>
            <a:lvl5pPr marL="6993145" indent="0">
              <a:buNone/>
              <a:defRPr sz="3400"/>
            </a:lvl5pPr>
            <a:lvl6pPr marL="8741431" indent="0">
              <a:buNone/>
              <a:defRPr sz="3400"/>
            </a:lvl6pPr>
            <a:lvl7pPr marL="10489717" indent="0">
              <a:buNone/>
              <a:defRPr sz="3400"/>
            </a:lvl7pPr>
            <a:lvl8pPr marL="12238002" indent="0">
              <a:buNone/>
              <a:defRPr sz="3400"/>
            </a:lvl8pPr>
            <a:lvl9pPr marL="13986287" indent="0">
              <a:buNone/>
              <a:defRPr sz="34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1F036-953E-4A03-9CF0-1E345F55B66D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FA8FA-A500-44DE-9033-CCE30F9C48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34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19013" y="1440468"/>
            <a:ext cx="29161264" cy="6001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49692" tIns="174846" rIns="349692" bIns="1748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  <a:endParaRPr lang="pt-BR" altLang="pt-BR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19013" y="8399412"/>
            <a:ext cx="29161264" cy="23759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49692" tIns="174846" rIns="349692" bIns="1748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  <a:endParaRPr lang="pt-BR" alt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014" y="33367484"/>
            <a:ext cx="7560151" cy="1915330"/>
          </a:xfrm>
          <a:prstGeom prst="rect">
            <a:avLst/>
          </a:prstGeom>
        </p:spPr>
        <p:txBody>
          <a:bodyPr vert="horz" wrap="square" lIns="349692" tIns="174846" rIns="349692" bIns="174846" numCol="1" anchor="ctr" anchorCtr="0" compatLnSpc="1">
            <a:prstTxWarp prst="textNoShape">
              <a:avLst/>
            </a:prstTxWarp>
          </a:bodyPr>
          <a:lstStyle>
            <a:lvl1pPr defTabSz="1743131">
              <a:defRPr sz="46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CC0D0A3C-8346-4DA8-A666-400155106347}" type="datetime1">
              <a:rPr lang="pt-BR"/>
              <a:pPr>
                <a:defRPr/>
              </a:pPr>
              <a:t>23/08/2017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600" y="33367484"/>
            <a:ext cx="10260091" cy="1915330"/>
          </a:xfrm>
          <a:prstGeom prst="rect">
            <a:avLst/>
          </a:prstGeom>
        </p:spPr>
        <p:txBody>
          <a:bodyPr vert="horz" wrap="square" lIns="349692" tIns="174846" rIns="349692" bIns="174846" numCol="1" anchor="ctr" anchorCtr="0" compatLnSpc="1">
            <a:prstTxWarp prst="textNoShape">
              <a:avLst/>
            </a:prstTxWarp>
          </a:bodyPr>
          <a:lstStyle>
            <a:lvl1pPr algn="ctr">
              <a:defRPr sz="46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0127" y="33367484"/>
            <a:ext cx="7560151" cy="1915330"/>
          </a:xfrm>
          <a:prstGeom prst="rect">
            <a:avLst/>
          </a:prstGeom>
        </p:spPr>
        <p:txBody>
          <a:bodyPr vert="horz" wrap="square" lIns="349692" tIns="174846" rIns="349692" bIns="174846" numCol="1" anchor="ctr" anchorCtr="0" compatLnSpc="1">
            <a:prstTxWarp prst="textNoShape">
              <a:avLst/>
            </a:prstTxWarp>
          </a:bodyPr>
          <a:lstStyle>
            <a:lvl1pPr algn="r" defTabSz="1743131">
              <a:defRPr sz="46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CED7DC4D-A20E-46E5-B492-8373138EEE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42396" rtl="0" eaLnBrk="0" fontAlgn="base" hangingPunct="0">
        <a:spcBef>
          <a:spcPct val="0"/>
        </a:spcBef>
        <a:spcAft>
          <a:spcPct val="0"/>
        </a:spcAft>
        <a:defRPr sz="16898" kern="1200">
          <a:solidFill>
            <a:schemeClr val="tx1"/>
          </a:solidFill>
          <a:latin typeface="+mj-lt"/>
          <a:ea typeface="Geneva" charset="-128"/>
          <a:cs typeface="Geneva"/>
        </a:defRPr>
      </a:lvl1pPr>
      <a:lvl2pPr algn="ctr" defTabSz="1742396" rtl="0" eaLnBrk="0" fontAlgn="base" hangingPunct="0">
        <a:spcBef>
          <a:spcPct val="0"/>
        </a:spcBef>
        <a:spcAft>
          <a:spcPct val="0"/>
        </a:spcAft>
        <a:defRPr sz="16898">
          <a:solidFill>
            <a:schemeClr val="tx1"/>
          </a:solidFill>
          <a:latin typeface="Verdana" charset="0"/>
          <a:ea typeface="Geneva" charset="-128"/>
          <a:cs typeface="Geneva"/>
        </a:defRPr>
      </a:lvl2pPr>
      <a:lvl3pPr algn="ctr" defTabSz="1742396" rtl="0" eaLnBrk="0" fontAlgn="base" hangingPunct="0">
        <a:spcBef>
          <a:spcPct val="0"/>
        </a:spcBef>
        <a:spcAft>
          <a:spcPct val="0"/>
        </a:spcAft>
        <a:defRPr sz="16898">
          <a:solidFill>
            <a:schemeClr val="tx1"/>
          </a:solidFill>
          <a:latin typeface="Verdana" charset="0"/>
          <a:ea typeface="Geneva" charset="-128"/>
          <a:cs typeface="Geneva"/>
        </a:defRPr>
      </a:lvl3pPr>
      <a:lvl4pPr algn="ctr" defTabSz="1742396" rtl="0" eaLnBrk="0" fontAlgn="base" hangingPunct="0">
        <a:spcBef>
          <a:spcPct val="0"/>
        </a:spcBef>
        <a:spcAft>
          <a:spcPct val="0"/>
        </a:spcAft>
        <a:defRPr sz="16898">
          <a:solidFill>
            <a:schemeClr val="tx1"/>
          </a:solidFill>
          <a:latin typeface="Verdana" charset="0"/>
          <a:ea typeface="Geneva" charset="-128"/>
          <a:cs typeface="Geneva"/>
        </a:defRPr>
      </a:lvl4pPr>
      <a:lvl5pPr algn="ctr" defTabSz="1742396" rtl="0" eaLnBrk="0" fontAlgn="base" hangingPunct="0">
        <a:spcBef>
          <a:spcPct val="0"/>
        </a:spcBef>
        <a:spcAft>
          <a:spcPct val="0"/>
        </a:spcAft>
        <a:defRPr sz="16898">
          <a:solidFill>
            <a:schemeClr val="tx1"/>
          </a:solidFill>
          <a:latin typeface="Verdana" charset="0"/>
          <a:ea typeface="Geneva" charset="-128"/>
          <a:cs typeface="Geneva"/>
        </a:defRPr>
      </a:lvl5pPr>
      <a:lvl6pPr marL="734235" algn="ctr" defTabSz="1746358" rtl="0" fontAlgn="base">
        <a:spcBef>
          <a:spcPct val="0"/>
        </a:spcBef>
        <a:spcAft>
          <a:spcPct val="0"/>
        </a:spcAft>
        <a:defRPr sz="16898">
          <a:solidFill>
            <a:schemeClr val="tx1"/>
          </a:solidFill>
          <a:latin typeface="Verdana" charset="0"/>
          <a:ea typeface="Geneva" charset="-128"/>
        </a:defRPr>
      </a:lvl6pPr>
      <a:lvl7pPr marL="1468470" algn="ctr" defTabSz="1746358" rtl="0" fontAlgn="base">
        <a:spcBef>
          <a:spcPct val="0"/>
        </a:spcBef>
        <a:spcAft>
          <a:spcPct val="0"/>
        </a:spcAft>
        <a:defRPr sz="16898">
          <a:solidFill>
            <a:schemeClr val="tx1"/>
          </a:solidFill>
          <a:latin typeface="Verdana" charset="0"/>
          <a:ea typeface="Geneva" charset="-128"/>
        </a:defRPr>
      </a:lvl7pPr>
      <a:lvl8pPr marL="2202705" algn="ctr" defTabSz="1746358" rtl="0" fontAlgn="base">
        <a:spcBef>
          <a:spcPct val="0"/>
        </a:spcBef>
        <a:spcAft>
          <a:spcPct val="0"/>
        </a:spcAft>
        <a:defRPr sz="16898">
          <a:solidFill>
            <a:schemeClr val="tx1"/>
          </a:solidFill>
          <a:latin typeface="Verdana" charset="0"/>
          <a:ea typeface="Geneva" charset="-128"/>
        </a:defRPr>
      </a:lvl8pPr>
      <a:lvl9pPr marL="2936938" algn="ctr" defTabSz="1746358" rtl="0" fontAlgn="base">
        <a:spcBef>
          <a:spcPct val="0"/>
        </a:spcBef>
        <a:spcAft>
          <a:spcPct val="0"/>
        </a:spcAft>
        <a:defRPr sz="16898">
          <a:solidFill>
            <a:schemeClr val="tx1"/>
          </a:solidFill>
          <a:latin typeface="Verdana" charset="0"/>
          <a:ea typeface="Geneva" charset="-128"/>
        </a:defRPr>
      </a:lvl9pPr>
    </p:titleStyle>
    <p:bodyStyle>
      <a:lvl1pPr marL="1308082" indent="-1308082" algn="l" defTabSz="1742396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2199" kern="1200">
          <a:solidFill>
            <a:schemeClr val="tx1"/>
          </a:solidFill>
          <a:latin typeface="+mn-lt"/>
          <a:ea typeface="Geneva" charset="-128"/>
          <a:cs typeface="Geneva"/>
        </a:defRPr>
      </a:lvl1pPr>
      <a:lvl2pPr marL="2837175" indent="-1088355" algn="l" defTabSz="1742396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0799" kern="1200">
          <a:solidFill>
            <a:schemeClr val="tx1"/>
          </a:solidFill>
          <a:latin typeface="+mn-lt"/>
          <a:ea typeface="Geneva" charset="-128"/>
          <a:cs typeface="Geneva"/>
        </a:defRPr>
      </a:lvl2pPr>
      <a:lvl3pPr marL="4367555" indent="-868628" algn="l" defTabSz="1742396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9099" kern="1200">
          <a:solidFill>
            <a:schemeClr val="tx1"/>
          </a:solidFill>
          <a:latin typeface="+mn-lt"/>
          <a:ea typeface="Geneva" charset="-128"/>
          <a:cs typeface="Geneva"/>
        </a:defRPr>
      </a:lvl3pPr>
      <a:lvl4pPr marL="6116375" indent="-868628" algn="l" defTabSz="1742396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7699" kern="1200">
          <a:solidFill>
            <a:schemeClr val="tx1"/>
          </a:solidFill>
          <a:latin typeface="+mn-lt"/>
          <a:ea typeface="Geneva" charset="-128"/>
          <a:cs typeface="Geneva"/>
        </a:defRPr>
      </a:lvl4pPr>
      <a:lvl5pPr marL="7862627" indent="-868628" algn="l" defTabSz="1742396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7699" kern="1200">
          <a:solidFill>
            <a:schemeClr val="tx1"/>
          </a:solidFill>
          <a:latin typeface="+mn-lt"/>
          <a:ea typeface="Geneva" charset="-128"/>
          <a:cs typeface="Geneva"/>
        </a:defRPr>
      </a:lvl5pPr>
      <a:lvl6pPr marL="9615573" indent="-874143" algn="l" defTabSz="1748286" rtl="0" eaLnBrk="1" latinLnBrk="0" hangingPunct="1">
        <a:spcBef>
          <a:spcPct val="20000"/>
        </a:spcBef>
        <a:buFont typeface="Arial"/>
        <a:buChar char="•"/>
        <a:defRPr sz="7699" kern="1200">
          <a:solidFill>
            <a:schemeClr val="tx1"/>
          </a:solidFill>
          <a:latin typeface="+mn-lt"/>
          <a:ea typeface="+mn-ea"/>
          <a:cs typeface="+mn-cs"/>
        </a:defRPr>
      </a:lvl6pPr>
      <a:lvl7pPr marL="11363860" indent="-874143" algn="l" defTabSz="1748286" rtl="0" eaLnBrk="1" latinLnBrk="0" hangingPunct="1">
        <a:spcBef>
          <a:spcPct val="20000"/>
        </a:spcBef>
        <a:buFont typeface="Arial"/>
        <a:buChar char="•"/>
        <a:defRPr sz="7699" kern="1200">
          <a:solidFill>
            <a:schemeClr val="tx1"/>
          </a:solidFill>
          <a:latin typeface="+mn-lt"/>
          <a:ea typeface="+mn-ea"/>
          <a:cs typeface="+mn-cs"/>
        </a:defRPr>
      </a:lvl7pPr>
      <a:lvl8pPr marL="13112146" indent="-874143" algn="l" defTabSz="1748286" rtl="0" eaLnBrk="1" latinLnBrk="0" hangingPunct="1">
        <a:spcBef>
          <a:spcPct val="20000"/>
        </a:spcBef>
        <a:buFont typeface="Arial"/>
        <a:buChar char="•"/>
        <a:defRPr sz="7699" kern="1200">
          <a:solidFill>
            <a:schemeClr val="tx1"/>
          </a:solidFill>
          <a:latin typeface="+mn-lt"/>
          <a:ea typeface="+mn-ea"/>
          <a:cs typeface="+mn-cs"/>
        </a:defRPr>
      </a:lvl8pPr>
      <a:lvl9pPr marL="14860432" indent="-874143" algn="l" defTabSz="1748286" rtl="0" eaLnBrk="1" latinLnBrk="0" hangingPunct="1">
        <a:spcBef>
          <a:spcPct val="20000"/>
        </a:spcBef>
        <a:buFont typeface="Arial"/>
        <a:buChar char="•"/>
        <a:defRPr sz="7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1pPr>
      <a:lvl2pPr marL="1748286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2pPr>
      <a:lvl3pPr marL="3496572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3pPr>
      <a:lvl4pPr marL="5244858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4pPr>
      <a:lvl5pPr marL="6993145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5pPr>
      <a:lvl6pPr marL="8741431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6pPr>
      <a:lvl7pPr marL="10489717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7pPr>
      <a:lvl8pPr marL="12238002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8pPr>
      <a:lvl9pPr marL="13986287" algn="l" defTabSz="1748286" rtl="0" eaLnBrk="1" latinLnBrk="0" hangingPunct="1">
        <a:defRPr sz="68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ndereco@e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3599736" y="5174830"/>
            <a:ext cx="25199816" cy="2628288"/>
          </a:xfrm>
        </p:spPr>
        <p:txBody>
          <a:bodyPr/>
          <a:lstStyle/>
          <a:p>
            <a:pPr defTabSz="1746358" eaLnBrk="1" hangingPunct="1">
              <a:defRPr/>
            </a:pPr>
            <a:r>
              <a:rPr lang="pt-BR" sz="9599" b="1" i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  <a:br>
              <a:rPr lang="pt-BR" sz="6399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5999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Subtítulo – Quando houver</a:t>
            </a:r>
          </a:p>
        </p:txBody>
      </p:sp>
      <p:sp>
        <p:nvSpPr>
          <p:cNvPr id="2054" name="Subtitle 2"/>
          <p:cNvSpPr txBox="1">
            <a:spLocks/>
          </p:cNvSpPr>
          <p:nvPr/>
        </p:nvSpPr>
        <p:spPr bwMode="auto">
          <a:xfrm>
            <a:off x="2057401" y="11578963"/>
            <a:ext cx="15355112" cy="7612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9646" tIns="174823" rIns="349646" bIns="174823"/>
          <a:lstStyle>
            <a:lvl1pPr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just" eaLnBrk="1" hangingPunct="1">
              <a:defRPr/>
            </a:pPr>
            <a:r>
              <a:rPr lang="en-US" altLang="pt-BR" sz="4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1. INTRODUÇÃO</a:t>
            </a:r>
          </a:p>
          <a:p>
            <a:pPr algn="just" eaLnBrk="1" hangingPunct="1">
              <a:defRPr/>
            </a:pPr>
            <a:r>
              <a:rPr lang="pt-BR" altLang="pt-BR" sz="4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O pôster deve ter no máximo 90 cm de largura por no máximo 100 cm. Priorize  tabelas, fotos, imagens e gráficos demonstrativos. Apresente somente as referências mais significativas. Use no mínimo fonte </a:t>
            </a:r>
            <a:r>
              <a:rPr lang="pt-BR" altLang="pt-BR" sz="4400" dirty="0" err="1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Calibri</a:t>
            </a:r>
            <a:r>
              <a:rPr lang="pt-BR" altLang="pt-BR" sz="4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44. O tamanho de cada seção pode ser redimensionado de acordo com as informações apresentadas.</a:t>
            </a:r>
            <a:endParaRPr lang="pt-BR" altLang="pt-BR" sz="30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55" name="Subtitle 2"/>
          <p:cNvSpPr txBox="1">
            <a:spLocks/>
          </p:cNvSpPr>
          <p:nvPr/>
        </p:nvSpPr>
        <p:spPr bwMode="auto">
          <a:xfrm>
            <a:off x="17924157" y="11578962"/>
            <a:ext cx="12327241" cy="1002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9646" tIns="174823" rIns="349646" bIns="174823"/>
          <a:lstStyle>
            <a:lvl1pPr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just" eaLnBrk="1" hangingPunct="1">
              <a:spcBef>
                <a:spcPts val="1417"/>
              </a:spcBef>
              <a:defRPr/>
            </a:pPr>
            <a:r>
              <a:rPr lang="pt-BR" altLang="pt-BR" sz="4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3. RESULTADOS E DISCUSSÕES</a:t>
            </a:r>
          </a:p>
        </p:txBody>
      </p:sp>
      <p:sp>
        <p:nvSpPr>
          <p:cNvPr id="25" name="Subtitle 2"/>
          <p:cNvSpPr txBox="1">
            <a:spLocks/>
          </p:cNvSpPr>
          <p:nvPr/>
        </p:nvSpPr>
        <p:spPr bwMode="auto">
          <a:xfrm>
            <a:off x="8094941" y="8213699"/>
            <a:ext cx="16380833" cy="2347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49646" tIns="174823" rIns="349646" bIns="174823" numCol="2">
            <a:normAutofit fontScale="47500" lnSpcReduction="20000"/>
          </a:bodyPr>
          <a:lstStyle/>
          <a:p>
            <a:pPr algn="ctr" defTabSz="6936988">
              <a:defRPr/>
            </a:pPr>
            <a:r>
              <a:rPr lang="it-IT" sz="7999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Autor 1(UNICENTRO)</a:t>
            </a:r>
          </a:p>
          <a:p>
            <a:pPr algn="ctr" defTabSz="6936988">
              <a:defRPr/>
            </a:pPr>
            <a:r>
              <a:rPr lang="it-IT" sz="7999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hlinkClick r:id="rId2"/>
              </a:rPr>
              <a:t>endereco@email.com</a:t>
            </a:r>
            <a:br>
              <a:rPr lang="it-IT" sz="28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</a:br>
            <a:endParaRPr lang="it-IT" sz="28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 defTabSz="6936988">
              <a:defRPr/>
            </a:pPr>
            <a:endParaRPr lang="it-IT" sz="28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 defTabSz="6936988">
              <a:defRPr/>
            </a:pPr>
            <a:endParaRPr lang="it-IT" sz="28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 defTabSz="6936988">
              <a:defRPr/>
            </a:pPr>
            <a:endParaRPr lang="it-IT" sz="7999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 defTabSz="6936988">
              <a:defRPr/>
            </a:pPr>
            <a:r>
              <a:rPr lang="it-IT" sz="7999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Autor n / Orientador (UNICENTRO)</a:t>
            </a:r>
          </a:p>
          <a:p>
            <a:pPr algn="ctr" defTabSz="6936988">
              <a:defRPr/>
            </a:pPr>
            <a:r>
              <a:rPr lang="it-IT" sz="7999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hlinkClick r:id="rId2"/>
              </a:rPr>
              <a:t>endereco@email.com</a:t>
            </a:r>
            <a:br>
              <a:rPr lang="it-IT" sz="6999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</a:br>
            <a:endParaRPr lang="it-IT" sz="6999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 defTabSz="6936988">
              <a:defRPr/>
            </a:pPr>
            <a:endParaRPr lang="pt-BR" sz="28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58" name="AutoShape 24" descr="http://files.testandoodesign.webnode.com/200000117-6a7d86b778/capes_logo.jpg"/>
          <p:cNvSpPr>
            <a:spLocks noChangeAspect="1" noChangeArrowheads="1"/>
          </p:cNvSpPr>
          <p:nvPr/>
        </p:nvSpPr>
        <p:spPr bwMode="auto">
          <a:xfrm>
            <a:off x="3904673" y="-539679"/>
            <a:ext cx="444441" cy="47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011" tIns="37005" rIns="74011" bIns="37005"/>
          <a:lstStyle/>
          <a:p>
            <a:endParaRPr lang="pt-BR" altLang="pt-BR" sz="6899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599737" y="2020432"/>
            <a:ext cx="184707" cy="892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28" tIns="45714" rIns="91428" bIns="45714" numCol="1" anchor="ctr" anchorCtr="0" compatLnSpc="1">
            <a:prstTxWarp prst="textNoShape">
              <a:avLst/>
            </a:prstTxWarp>
            <a:spAutoFit/>
          </a:bodyPr>
          <a:lstStyle/>
          <a:p>
            <a:pPr defTabSz="914309"/>
            <a:endParaRPr lang="pt-BR" sz="1600">
              <a:cs typeface="Arial" pitchFamily="34" charset="0"/>
            </a:endParaRPr>
          </a:p>
          <a:p>
            <a:pPr defTabSz="914309" eaLnBrk="0" hangingPunct="0"/>
            <a:br>
              <a:rPr lang="pt-BR" sz="1800">
                <a:cs typeface="Arial" pitchFamily="34" charset="0"/>
              </a:rPr>
            </a:br>
            <a:endParaRPr lang="pt-BR" sz="1800">
              <a:cs typeface="Arial" pitchFamily="34" charset="0"/>
            </a:endParaRPr>
          </a:p>
        </p:txBody>
      </p:sp>
      <p:sp>
        <p:nvSpPr>
          <p:cNvPr id="1046" name="AutoShape 22" descr="Resultado de imagem para dbpedia"/>
          <p:cNvSpPr>
            <a:spLocks noChangeAspect="1" noChangeArrowheads="1"/>
          </p:cNvSpPr>
          <p:nvPr/>
        </p:nvSpPr>
        <p:spPr bwMode="auto">
          <a:xfrm>
            <a:off x="3755290" y="-144443"/>
            <a:ext cx="304760" cy="304761"/>
          </a:xfrm>
          <a:prstGeom prst="rect">
            <a:avLst/>
          </a:prstGeom>
          <a:noFill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endParaRPr lang="pt-BR" sz="6899"/>
          </a:p>
        </p:txBody>
      </p:sp>
      <p:sp>
        <p:nvSpPr>
          <p:cNvPr id="44" name="Subtitle 2"/>
          <p:cNvSpPr txBox="1">
            <a:spLocks/>
          </p:cNvSpPr>
          <p:nvPr/>
        </p:nvSpPr>
        <p:spPr bwMode="auto">
          <a:xfrm>
            <a:off x="17924158" y="21602700"/>
            <a:ext cx="12327241" cy="1242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9646" tIns="174823" rIns="349646" bIns="174823"/>
          <a:lstStyle>
            <a:lvl1pPr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just" eaLnBrk="1" hangingPunct="1">
              <a:spcBef>
                <a:spcPts val="1417"/>
              </a:spcBef>
              <a:defRPr/>
            </a:pPr>
            <a:r>
              <a:rPr lang="en-US" altLang="pt-BR" sz="4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4. CONSIDERAÇÕES FINAIS</a:t>
            </a:r>
            <a:endParaRPr lang="pt-BR" altLang="pt-BR" sz="44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r>
              <a:rPr lang="en-US" altLang="pt-BR" sz="4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REFERÊNCIAS </a:t>
            </a: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r>
              <a:rPr lang="en-US" altLang="pt-BR" sz="4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FINANCIAMENTO (Se </a:t>
            </a:r>
            <a:r>
              <a:rPr lang="en-US" altLang="pt-BR" sz="4400" b="1" dirty="0" err="1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houver</a:t>
            </a:r>
            <a:r>
              <a:rPr lang="en-US" altLang="pt-BR" sz="4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45" name="Subtitle 2"/>
          <p:cNvSpPr txBox="1">
            <a:spLocks/>
          </p:cNvSpPr>
          <p:nvPr/>
        </p:nvSpPr>
        <p:spPr bwMode="auto">
          <a:xfrm>
            <a:off x="2057401" y="19191341"/>
            <a:ext cx="15355111" cy="1483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9646" tIns="174823" rIns="349646" bIns="174823"/>
          <a:lstStyle>
            <a:lvl1pPr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1pPr>
            <a:lvl2pPr marL="742950" indent="-28575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2pPr>
            <a:lvl3pPr marL="11430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3pPr>
            <a:lvl4pPr marL="16002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4pPr>
            <a:lvl5pPr marL="2057400" indent="-228600" eaLnBrk="0" hangingPunct="0"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5pPr>
            <a:lvl6pPr marL="25146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6pPr>
            <a:lvl7pPr marL="29718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7pPr>
            <a:lvl8pPr marL="34290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8pPr>
            <a:lvl9pPr marL="3886200" indent="-228600" defTabSz="215265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itchFamily="34" charset="0"/>
                <a:ea typeface="Geneva"/>
                <a:cs typeface="Geneva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pt-BR" altLang="pt-BR" sz="44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2. MATERIAIS E MÉTODOS</a:t>
            </a:r>
            <a:endParaRPr lang="en-US" altLang="pt-BR" sz="44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r>
              <a:rPr lang="pt-BR" altLang="pt-BR" sz="4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Os pôsteres devem ser fixados pelos autores, no dia 13/09, até as 15h, de forma a que a apresentação possa ser iniciada no horário programado: 15h30, e devem ser mantidos até às 17h.</a:t>
            </a:r>
          </a:p>
          <a:p>
            <a:pPr algn="just" eaLnBrk="1" hangingPunct="1">
              <a:spcBef>
                <a:spcPts val="0"/>
              </a:spcBef>
              <a:defRPr/>
            </a:pPr>
            <a:r>
              <a:rPr lang="pt-BR" altLang="pt-BR" sz="4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É necessária a presença de pelo menos um dos autores junto ao pôster. A ausência do expositor implica na desclassificação para o recebimento de certificado de apresentação. </a:t>
            </a:r>
          </a:p>
          <a:p>
            <a:pPr algn="just" eaLnBrk="1" hangingPunct="1">
              <a:spcBef>
                <a:spcPts val="0"/>
              </a:spcBef>
              <a:defRPr/>
            </a:pPr>
            <a:r>
              <a:rPr lang="pt-BR" altLang="pt-BR" sz="4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O apresentador receberá o número do painel, correspondente ao que está na relação de pôsteres aceitos, onde deverá ser instalado o pôster.</a:t>
            </a:r>
          </a:p>
          <a:p>
            <a:pPr algn="just" eaLnBrk="1" hangingPunct="1">
              <a:spcBef>
                <a:spcPts val="0"/>
              </a:spcBef>
              <a:defRPr/>
            </a:pPr>
            <a:r>
              <a:rPr lang="pt-BR" altLang="pt-BR" sz="4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A responsabilidade pela montagem e retirada do pôster é dos autores, inclusive no que diz respeito ao material utilizado para afixação. Recomenda-se o uso de cordão de nylon ou barbante, não sendo permitida a utilização de materiais que perfurem o local a ele destinado.</a:t>
            </a:r>
          </a:p>
          <a:p>
            <a:pPr algn="just" eaLnBrk="1" hangingPunct="1">
              <a:spcBef>
                <a:spcPts val="0"/>
              </a:spcBef>
              <a:defRPr/>
            </a:pPr>
            <a:endParaRPr lang="pt-BR" altLang="pt-BR" sz="44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pt-BR" altLang="pt-BR" sz="44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endParaRPr lang="pt-BR" altLang="pt-BR" sz="30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580F8013-AF09-4B80-834F-32E4888A506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46034"/>
            <a:ext cx="32399288" cy="4939117"/>
          </a:xfrm>
          <a:prstGeom prst="rect">
            <a:avLst/>
          </a:prstGeom>
          <a:noFill/>
          <a:ln>
            <a:noFill/>
            <a:prstDash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4305</TotalTime>
  <Words>232</Words>
  <Application>Microsoft Office PowerPoint</Application>
  <PresentationFormat>Personalizar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Geneva</vt:lpstr>
      <vt:lpstr>Verdana</vt:lpstr>
      <vt:lpstr>Office Theme</vt:lpstr>
      <vt:lpstr>TÍTULO DO TRABALHO Subtítulo – Quando houver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SUBTÍTULO</dc:title>
  <dc:creator>Fabio Mascarenhas</dc:creator>
  <cp:lastModifiedBy>Josiane M. Hauagge Dall Agnol</cp:lastModifiedBy>
  <cp:revision>106</cp:revision>
  <dcterms:created xsi:type="dcterms:W3CDTF">2012-09-20T19:36:03Z</dcterms:created>
  <dcterms:modified xsi:type="dcterms:W3CDTF">2017-08-25T00:28:30Z</dcterms:modified>
</cp:coreProperties>
</file>