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3.xml" ContentType="application/vnd.openxmlformats-officedocument.theme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media/image1.png" ContentType="image/png"/>
  <Override PartName="/ppt/media/image2.jpeg" ContentType="image/jpeg"/>
  <Override PartName="/ppt/media/image3.jpeg" ContentType="image/jpeg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presProps.xml" ContentType="application/vnd.openxmlformats-officedocument.presentationml.presPro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32404050" cy="43206988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pt-BR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mover o slide</a:t>
            </a: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notas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&lt;cabeçalho&gt;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8BD2DFB2-A55C-40A9-8C98-33397D333476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74;p1:notes"/>
          <p:cNvSpPr/>
          <p:nvPr/>
        </p:nvSpPr>
        <p:spPr>
          <a:xfrm>
            <a:off x="3884760" y="8685360"/>
            <a:ext cx="2959920" cy="445320"/>
          </a:xfrm>
          <a:custGeom>
            <a:avLst/>
            <a:gdLst>
              <a:gd name="textAreaLeft" fmla="*/ 0 w 2959920"/>
              <a:gd name="textAreaRight" fmla="*/ 2960640 w 2959920"/>
              <a:gd name="textAreaTop" fmla="*/ 0 h 445320"/>
              <a:gd name="textAreaBottom" fmla="*/ 446040 h 4453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54423879-8BB0-45D8-9A1D-B039315359E3}" type="slidenum">
              <a:rPr b="1" lang="pt-BR" sz="1200" strike="noStrike" u="none">
                <a:solidFill>
                  <a:srgbClr val="ffffff"/>
                </a:solidFill>
                <a:effectLst/>
                <a:uFillTx/>
                <a:latin typeface="Verdana"/>
                <a:ea typeface="Verdana"/>
              </a:rPr>
              <a:t>&lt;número&gt;</a:t>
            </a:fld>
            <a:endParaRPr b="0" lang="pt-B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1"/>
          <p:cNvSpPr>
            <a:spLocks noGrp="1"/>
          </p:cNvSpPr>
          <p:nvPr>
            <p:ph type="sldImg"/>
          </p:nvPr>
        </p:nvSpPr>
        <p:spPr>
          <a:xfrm>
            <a:off x="2143080" y="685800"/>
            <a:ext cx="2571120" cy="3428280"/>
          </a:xfrm>
          <a:prstGeom prst="rect">
            <a:avLst/>
          </a:prstGeom>
          <a:ln w="0">
            <a:noFill/>
          </a:ln>
        </p:spPr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207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BJECT_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2;p1"/>
          <p:cNvSpPr/>
          <p:nvPr/>
        </p:nvSpPr>
        <p:spPr>
          <a:xfrm>
            <a:off x="1620720" y="39344760"/>
            <a:ext cx="7558920" cy="2999520"/>
          </a:xfrm>
          <a:custGeom>
            <a:avLst/>
            <a:gdLst>
              <a:gd name="textAreaLeft" fmla="*/ 0 w 7558920"/>
              <a:gd name="textAreaRight" fmla="*/ 7559640 w 755892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Google Shape;23;p1"/>
          <p:cNvSpPr/>
          <p:nvPr/>
        </p:nvSpPr>
        <p:spPr>
          <a:xfrm>
            <a:off x="11071080" y="39344760"/>
            <a:ext cx="10261080" cy="2999520"/>
          </a:xfrm>
          <a:custGeom>
            <a:avLst/>
            <a:gdLst>
              <a:gd name="textAreaLeft" fmla="*/ 0 w 10261080"/>
              <a:gd name="textAreaRight" fmla="*/ 10261800 w 1026108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OBJEC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22;p1"/>
          <p:cNvSpPr/>
          <p:nvPr/>
        </p:nvSpPr>
        <p:spPr>
          <a:xfrm>
            <a:off x="1620720" y="39344760"/>
            <a:ext cx="7558920" cy="2999520"/>
          </a:xfrm>
          <a:custGeom>
            <a:avLst/>
            <a:gdLst>
              <a:gd name="textAreaLeft" fmla="*/ 0 w 7558920"/>
              <a:gd name="textAreaRight" fmla="*/ 7559640 w 755892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Google Shape;23;p1"/>
          <p:cNvSpPr/>
          <p:nvPr/>
        </p:nvSpPr>
        <p:spPr>
          <a:xfrm>
            <a:off x="11071080" y="39344760"/>
            <a:ext cx="10261080" cy="2999520"/>
          </a:xfrm>
          <a:custGeom>
            <a:avLst/>
            <a:gdLst>
              <a:gd name="textAreaLeft" fmla="*/ 0 w 10261080"/>
              <a:gd name="textAreaRight" fmla="*/ 10261800 w 1026108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400" cy="718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1620360" y="10080360"/>
            <a:ext cx="29147400" cy="28499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_OBJECT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22;p1"/>
          <p:cNvSpPr/>
          <p:nvPr/>
        </p:nvSpPr>
        <p:spPr>
          <a:xfrm>
            <a:off x="1620720" y="39344760"/>
            <a:ext cx="7558920" cy="2999520"/>
          </a:xfrm>
          <a:custGeom>
            <a:avLst/>
            <a:gdLst>
              <a:gd name="textAreaLeft" fmla="*/ 0 w 7558920"/>
              <a:gd name="textAreaRight" fmla="*/ 7559640 w 755892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Google Shape;23;p1"/>
          <p:cNvSpPr/>
          <p:nvPr/>
        </p:nvSpPr>
        <p:spPr>
          <a:xfrm>
            <a:off x="11071080" y="39344760"/>
            <a:ext cx="10261080" cy="2999520"/>
          </a:xfrm>
          <a:custGeom>
            <a:avLst/>
            <a:gdLst>
              <a:gd name="textAreaLeft" fmla="*/ 0 w 10261080"/>
              <a:gd name="textAreaRight" fmla="*/ 10261800 w 1026108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400" cy="718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1620360" y="10080360"/>
            <a:ext cx="14223240" cy="28499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16556040" y="10080360"/>
            <a:ext cx="14223240" cy="28499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_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22;p1"/>
          <p:cNvSpPr/>
          <p:nvPr/>
        </p:nvSpPr>
        <p:spPr>
          <a:xfrm>
            <a:off x="1620720" y="39344760"/>
            <a:ext cx="7558920" cy="2999520"/>
          </a:xfrm>
          <a:custGeom>
            <a:avLst/>
            <a:gdLst>
              <a:gd name="textAreaLeft" fmla="*/ 0 w 7558920"/>
              <a:gd name="textAreaRight" fmla="*/ 7559640 w 755892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Google Shape;23;p1"/>
          <p:cNvSpPr/>
          <p:nvPr/>
        </p:nvSpPr>
        <p:spPr>
          <a:xfrm>
            <a:off x="11071080" y="39344760"/>
            <a:ext cx="10261080" cy="2999520"/>
          </a:xfrm>
          <a:custGeom>
            <a:avLst/>
            <a:gdLst>
              <a:gd name="textAreaLeft" fmla="*/ 0 w 10261080"/>
              <a:gd name="textAreaRight" fmla="*/ 10261800 w 1026108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400" cy="718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WO_OBJECTS_AND_OBJEC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2;p1"/>
          <p:cNvSpPr/>
          <p:nvPr/>
        </p:nvSpPr>
        <p:spPr>
          <a:xfrm>
            <a:off x="1620720" y="39344760"/>
            <a:ext cx="7558920" cy="2999520"/>
          </a:xfrm>
          <a:custGeom>
            <a:avLst/>
            <a:gdLst>
              <a:gd name="textAreaLeft" fmla="*/ 0 w 7558920"/>
              <a:gd name="textAreaRight" fmla="*/ 7559640 w 755892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Google Shape;23;p1"/>
          <p:cNvSpPr/>
          <p:nvPr/>
        </p:nvSpPr>
        <p:spPr>
          <a:xfrm>
            <a:off x="11071080" y="39344760"/>
            <a:ext cx="10261080" cy="2999520"/>
          </a:xfrm>
          <a:custGeom>
            <a:avLst/>
            <a:gdLst>
              <a:gd name="textAreaLeft" fmla="*/ 0 w 10261080"/>
              <a:gd name="textAreaRight" fmla="*/ 10261800 w 1026108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400" cy="718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620360" y="10080360"/>
            <a:ext cx="14223240" cy="1359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16556040" y="10080360"/>
            <a:ext cx="14223240" cy="28499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1620360" y="24966360"/>
            <a:ext cx="14223240" cy="1359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OBJECT_AND_TWO_OBJECT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22;p1"/>
          <p:cNvSpPr/>
          <p:nvPr/>
        </p:nvSpPr>
        <p:spPr>
          <a:xfrm>
            <a:off x="1620720" y="39344760"/>
            <a:ext cx="7558920" cy="2999520"/>
          </a:xfrm>
          <a:custGeom>
            <a:avLst/>
            <a:gdLst>
              <a:gd name="textAreaLeft" fmla="*/ 0 w 7558920"/>
              <a:gd name="textAreaRight" fmla="*/ 7559640 w 755892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Google Shape;23;p1"/>
          <p:cNvSpPr/>
          <p:nvPr/>
        </p:nvSpPr>
        <p:spPr>
          <a:xfrm>
            <a:off x="11071080" y="39344760"/>
            <a:ext cx="10261080" cy="2999520"/>
          </a:xfrm>
          <a:custGeom>
            <a:avLst/>
            <a:gdLst>
              <a:gd name="textAreaLeft" fmla="*/ 0 w 10261080"/>
              <a:gd name="textAreaRight" fmla="*/ 10261800 w 1026108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400" cy="718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620360" y="10080360"/>
            <a:ext cx="14223240" cy="28499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16556040" y="10080360"/>
            <a:ext cx="14223240" cy="1359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16556040" y="24966360"/>
            <a:ext cx="14223240" cy="1359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WO_OBJECTS_OVER_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22;p1"/>
          <p:cNvSpPr/>
          <p:nvPr/>
        </p:nvSpPr>
        <p:spPr>
          <a:xfrm>
            <a:off x="1620720" y="39344760"/>
            <a:ext cx="7558920" cy="2999520"/>
          </a:xfrm>
          <a:custGeom>
            <a:avLst/>
            <a:gdLst>
              <a:gd name="textAreaLeft" fmla="*/ 0 w 7558920"/>
              <a:gd name="textAreaRight" fmla="*/ 7559640 w 755892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Google Shape;23;p1"/>
          <p:cNvSpPr/>
          <p:nvPr/>
        </p:nvSpPr>
        <p:spPr>
          <a:xfrm>
            <a:off x="11071080" y="39344760"/>
            <a:ext cx="10261080" cy="2999520"/>
          </a:xfrm>
          <a:custGeom>
            <a:avLst/>
            <a:gdLst>
              <a:gd name="textAreaLeft" fmla="*/ 0 w 10261080"/>
              <a:gd name="textAreaRight" fmla="*/ 10261800 w 1026108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400" cy="718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620360" y="10080360"/>
            <a:ext cx="14223240" cy="1359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16556040" y="10080360"/>
            <a:ext cx="14223240" cy="1359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1620360" y="24966360"/>
            <a:ext cx="29147400" cy="1359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_AND_BOD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"/>
          <p:cNvSpPr/>
          <p:nvPr/>
        </p:nvSpPr>
        <p:spPr>
          <a:xfrm>
            <a:off x="1620720" y="39344760"/>
            <a:ext cx="7558920" cy="2999520"/>
          </a:xfrm>
          <a:custGeom>
            <a:avLst/>
            <a:gdLst>
              <a:gd name="textAreaLeft" fmla="*/ 0 w 7558920"/>
              <a:gd name="textAreaRight" fmla="*/ 7559640 w 755892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Google Shape;23;p1"/>
          <p:cNvSpPr/>
          <p:nvPr/>
        </p:nvSpPr>
        <p:spPr>
          <a:xfrm>
            <a:off x="11071080" y="39344760"/>
            <a:ext cx="10261080" cy="2999520"/>
          </a:xfrm>
          <a:custGeom>
            <a:avLst/>
            <a:gdLst>
              <a:gd name="textAreaLeft" fmla="*/ 0 w 10261080"/>
              <a:gd name="textAreaRight" fmla="*/ 10261800 w 1026108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400" cy="718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OBJECT_OVER_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2;p1"/>
          <p:cNvSpPr/>
          <p:nvPr/>
        </p:nvSpPr>
        <p:spPr>
          <a:xfrm>
            <a:off x="1620720" y="39344760"/>
            <a:ext cx="7558920" cy="2999520"/>
          </a:xfrm>
          <a:custGeom>
            <a:avLst/>
            <a:gdLst>
              <a:gd name="textAreaLeft" fmla="*/ 0 w 7558920"/>
              <a:gd name="textAreaRight" fmla="*/ 7559640 w 755892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Google Shape;23;p1"/>
          <p:cNvSpPr/>
          <p:nvPr/>
        </p:nvSpPr>
        <p:spPr>
          <a:xfrm>
            <a:off x="11071080" y="39344760"/>
            <a:ext cx="10261080" cy="2999520"/>
          </a:xfrm>
          <a:custGeom>
            <a:avLst/>
            <a:gdLst>
              <a:gd name="textAreaLeft" fmla="*/ 0 w 10261080"/>
              <a:gd name="textAreaRight" fmla="*/ 10261800 w 1026108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400" cy="718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620360" y="10080360"/>
            <a:ext cx="29147400" cy="1359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1620360" y="24966360"/>
            <a:ext cx="29147400" cy="1359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FOUR_OBJECTS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22;p1"/>
          <p:cNvSpPr/>
          <p:nvPr/>
        </p:nvSpPr>
        <p:spPr>
          <a:xfrm>
            <a:off x="1620720" y="39344760"/>
            <a:ext cx="7558920" cy="2999520"/>
          </a:xfrm>
          <a:custGeom>
            <a:avLst/>
            <a:gdLst>
              <a:gd name="textAreaLeft" fmla="*/ 0 w 7558920"/>
              <a:gd name="textAreaRight" fmla="*/ 7559640 w 755892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Google Shape;23;p1"/>
          <p:cNvSpPr/>
          <p:nvPr/>
        </p:nvSpPr>
        <p:spPr>
          <a:xfrm>
            <a:off x="11071080" y="39344760"/>
            <a:ext cx="10261080" cy="2999520"/>
          </a:xfrm>
          <a:custGeom>
            <a:avLst/>
            <a:gdLst>
              <a:gd name="textAreaLeft" fmla="*/ 0 w 10261080"/>
              <a:gd name="textAreaRight" fmla="*/ 10261800 w 1026108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400" cy="718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620360" y="10080360"/>
            <a:ext cx="14223240" cy="1359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16556040" y="10080360"/>
            <a:ext cx="14223240" cy="1359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1620360" y="24966360"/>
            <a:ext cx="14223240" cy="1359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16556040" y="24966360"/>
            <a:ext cx="14223240" cy="1359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22;p1"/>
          <p:cNvSpPr/>
          <p:nvPr/>
        </p:nvSpPr>
        <p:spPr>
          <a:xfrm>
            <a:off x="1620720" y="39344760"/>
            <a:ext cx="7558920" cy="2999520"/>
          </a:xfrm>
          <a:custGeom>
            <a:avLst/>
            <a:gdLst>
              <a:gd name="textAreaLeft" fmla="*/ 0 w 7558920"/>
              <a:gd name="textAreaRight" fmla="*/ 7559640 w 755892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Google Shape;23;p1"/>
          <p:cNvSpPr/>
          <p:nvPr/>
        </p:nvSpPr>
        <p:spPr>
          <a:xfrm>
            <a:off x="11071080" y="39344760"/>
            <a:ext cx="10261080" cy="2999520"/>
          </a:xfrm>
          <a:custGeom>
            <a:avLst/>
            <a:gdLst>
              <a:gd name="textAreaLeft" fmla="*/ 0 w 10261080"/>
              <a:gd name="textAreaRight" fmla="*/ 10261800 w 1026108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620360" y="1730520"/>
            <a:ext cx="29147400" cy="718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1620360" y="10080360"/>
            <a:ext cx="9384840" cy="1359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11475720" y="10080360"/>
            <a:ext cx="9384840" cy="1359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21330720" y="10080360"/>
            <a:ext cx="9384840" cy="1359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1620360" y="24966360"/>
            <a:ext cx="9384840" cy="1359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body"/>
          </p:nvPr>
        </p:nvSpPr>
        <p:spPr>
          <a:xfrm>
            <a:off x="11475720" y="24966360"/>
            <a:ext cx="9384840" cy="1359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 type="body"/>
          </p:nvPr>
        </p:nvSpPr>
        <p:spPr>
          <a:xfrm>
            <a:off x="21330720" y="24966360"/>
            <a:ext cx="9384840" cy="1359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22;p1"/>
          <p:cNvSpPr/>
          <p:nvPr/>
        </p:nvSpPr>
        <p:spPr>
          <a:xfrm>
            <a:off x="1620720" y="39344760"/>
            <a:ext cx="7558920" cy="2999520"/>
          </a:xfrm>
          <a:custGeom>
            <a:avLst/>
            <a:gdLst>
              <a:gd name="textAreaLeft" fmla="*/ 0 w 7558920"/>
              <a:gd name="textAreaRight" fmla="*/ 7559640 w 755892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Google Shape;23;p1"/>
          <p:cNvSpPr/>
          <p:nvPr/>
        </p:nvSpPr>
        <p:spPr>
          <a:xfrm>
            <a:off x="11071080" y="39344760"/>
            <a:ext cx="10261080" cy="2999520"/>
          </a:xfrm>
          <a:custGeom>
            <a:avLst/>
            <a:gdLst>
              <a:gd name="textAreaLeft" fmla="*/ 0 w 10261080"/>
              <a:gd name="textAreaRight" fmla="*/ 10261800 w 10261080"/>
              <a:gd name="textAreaTop" fmla="*/ 0 h 2999520"/>
              <a:gd name="textAreaBottom" fmla="*/ 3000240 h 2999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5.xml"/><Relationship Id="rId5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78;p14"/>
          <p:cNvSpPr/>
          <p:nvPr/>
        </p:nvSpPr>
        <p:spPr>
          <a:xfrm>
            <a:off x="733320" y="12276000"/>
            <a:ext cx="30806280" cy="1621800"/>
          </a:xfrm>
          <a:custGeom>
            <a:avLst/>
            <a:gdLst>
              <a:gd name="textAreaLeft" fmla="*/ 0 w 30806280"/>
              <a:gd name="textAreaRight" fmla="*/ 30807000 w 30806280"/>
              <a:gd name="textAreaTop" fmla="*/ 0 h 1621800"/>
              <a:gd name="textAreaBottom" fmla="*/ 1622520 h 16218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t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pt-BR" sz="5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Apresente o tema, exponha o problema de pesquisa (seja breve, procure usar quatro ou cinco  linhas).</a:t>
            </a:r>
            <a:endParaRPr b="0" lang="pt-BR" sz="5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Google Shape;79;p14"/>
          <p:cNvSpPr/>
          <p:nvPr/>
        </p:nvSpPr>
        <p:spPr>
          <a:xfrm flipH="1">
            <a:off x="883440" y="18791640"/>
            <a:ext cx="30685680" cy="860040"/>
          </a:xfrm>
          <a:custGeom>
            <a:avLst/>
            <a:gdLst>
              <a:gd name="textAreaLeft" fmla="*/ -360 w 30685680"/>
              <a:gd name="textAreaRight" fmla="*/ 30686040 w 30685680"/>
              <a:gd name="textAreaTop" fmla="*/ 0 h 860040"/>
              <a:gd name="textAreaBottom" fmla="*/ 860760 h 8600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t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pt-BR" sz="5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Descreva brevemente a metodologia utilizada no trabalho.</a:t>
            </a:r>
            <a:endParaRPr b="0" lang="pt-BR" sz="5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Google Shape;80;p14"/>
          <p:cNvSpPr/>
          <p:nvPr/>
        </p:nvSpPr>
        <p:spPr>
          <a:xfrm>
            <a:off x="16479720" y="36853920"/>
            <a:ext cx="14679000" cy="2154600"/>
          </a:xfrm>
          <a:custGeom>
            <a:avLst/>
            <a:gdLst>
              <a:gd name="textAreaLeft" fmla="*/ 0 w 14679000"/>
              <a:gd name="textAreaRight" fmla="*/ 14679720 w 14679000"/>
              <a:gd name="textAreaTop" fmla="*/ 0 h 2154600"/>
              <a:gd name="textAreaBottom" fmla="*/ 2155320 h 2154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t">
            <a:noAutofit/>
          </a:bodyPr>
          <a:p>
            <a:pPr algn="just">
              <a:lnSpc>
                <a:spcPct val="90000"/>
              </a:lnSpc>
              <a:tabLst>
                <a:tab algn="l" pos="0"/>
              </a:tabLst>
            </a:pPr>
            <a:r>
              <a:rPr b="1" lang="pt-BR" sz="5000" strike="noStrike" u="none">
                <a:solidFill>
                  <a:srgbClr val="000000"/>
                </a:solidFill>
                <a:effectLst/>
                <a:uFillTx/>
                <a:latin typeface="Verdana"/>
                <a:ea typeface="Verdana"/>
              </a:rPr>
              <a:t>Indique as principais referências utilizadas no trabalho, conforme as normas da ABNT.</a:t>
            </a:r>
            <a:endParaRPr b="0" lang="pt-BR" sz="5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90000"/>
              </a:lnSpc>
              <a:tabLst>
                <a:tab algn="l" pos="0"/>
              </a:tabLst>
            </a:pPr>
            <a:endParaRPr b="0" lang="pt-BR" sz="5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Google Shape;81;p14"/>
          <p:cNvSpPr/>
          <p:nvPr/>
        </p:nvSpPr>
        <p:spPr>
          <a:xfrm>
            <a:off x="4708440" y="7324560"/>
            <a:ext cx="26140680" cy="1719720"/>
          </a:xfrm>
          <a:custGeom>
            <a:avLst/>
            <a:gdLst>
              <a:gd name="textAreaLeft" fmla="*/ 0 w 26140680"/>
              <a:gd name="textAreaRight" fmla="*/ 26141400 w 26140680"/>
              <a:gd name="textAreaTop" fmla="*/ 0 h 1719720"/>
              <a:gd name="textAreaBottom" fmla="*/ 1720440 h 17197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90000"/>
              </a:lnSpc>
              <a:tabLst>
                <a:tab algn="l" pos="0"/>
              </a:tabLst>
            </a:pPr>
            <a:r>
              <a:rPr b="1" lang="pt-BR" sz="4600" strike="noStrike" u="none">
                <a:solidFill>
                  <a:srgbClr val="000000"/>
                </a:solidFill>
                <a:effectLst/>
                <a:uFillTx/>
                <a:latin typeface="Verdana"/>
                <a:ea typeface="Verdana"/>
              </a:rPr>
              <a:t>Nome Completo primeiro autor, e-mail. </a:t>
            </a:r>
            <a:endParaRPr b="0" lang="pt-BR" sz="4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2874"/>
              </a:spcBef>
              <a:tabLst>
                <a:tab algn="l" pos="0"/>
              </a:tabLst>
            </a:pPr>
            <a:r>
              <a:rPr b="1" lang="pt-BR" sz="4600" strike="noStrike" u="none">
                <a:solidFill>
                  <a:srgbClr val="000000"/>
                </a:solidFill>
                <a:effectLst/>
                <a:uFillTx/>
                <a:latin typeface="Verdana"/>
                <a:ea typeface="Verdana"/>
              </a:rPr>
              <a:t>Nome Completo do supervisor, e-mail, Nome completo do orientador, e-mail </a:t>
            </a:r>
            <a:endParaRPr b="0" lang="pt-BR" sz="4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Google Shape;82;p14"/>
          <p:cNvSpPr/>
          <p:nvPr/>
        </p:nvSpPr>
        <p:spPr>
          <a:xfrm>
            <a:off x="5286240" y="8859960"/>
            <a:ext cx="24184800" cy="701280"/>
          </a:xfrm>
          <a:custGeom>
            <a:avLst/>
            <a:gdLst>
              <a:gd name="textAreaLeft" fmla="*/ 0 w 24184800"/>
              <a:gd name="textAreaRight" fmla="*/ 24185520 w 24184800"/>
              <a:gd name="textAreaTop" fmla="*/ 0 h 701280"/>
              <a:gd name="textAreaBottom" fmla="*/ 702000 h 7012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4000" strike="noStrike" u="none">
                <a:solidFill>
                  <a:srgbClr val="000000"/>
                </a:solidFill>
                <a:effectLst/>
                <a:uFillTx/>
                <a:latin typeface="Verdana"/>
                <a:ea typeface="Verdana"/>
              </a:rPr>
              <a:t>Nome do Colégio... | Universidade Estadual do Centro –Oeste  (UNICENTRO)</a:t>
            </a: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Google Shape;83;p14"/>
          <p:cNvSpPr/>
          <p:nvPr/>
        </p:nvSpPr>
        <p:spPr>
          <a:xfrm>
            <a:off x="768240" y="11088720"/>
            <a:ext cx="30738240" cy="1073520"/>
          </a:xfrm>
          <a:custGeom>
            <a:avLst/>
            <a:gdLst>
              <a:gd name="textAreaLeft" fmla="*/ 0 w 30738240"/>
              <a:gd name="textAreaRight" fmla="*/ 30738960 w 30738240"/>
              <a:gd name="textAreaTop" fmla="*/ 0 h 1073520"/>
              <a:gd name="textAreaBottom" fmla="*/ 1074240 h 1073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4c7d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6400" strike="noStrike" u="none">
                <a:solidFill>
                  <a:srgbClr val="000000"/>
                </a:solidFill>
                <a:effectLst/>
                <a:uFillTx/>
                <a:latin typeface="Verdana"/>
                <a:ea typeface="Verdana"/>
              </a:rPr>
              <a:t>Introdução</a:t>
            </a:r>
            <a:endParaRPr b="0" lang="pt-BR" sz="6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Google Shape;84;p14"/>
          <p:cNvSpPr/>
          <p:nvPr/>
        </p:nvSpPr>
        <p:spPr>
          <a:xfrm>
            <a:off x="498600" y="17102160"/>
            <a:ext cx="30771360" cy="1073520"/>
          </a:xfrm>
          <a:custGeom>
            <a:avLst/>
            <a:gdLst>
              <a:gd name="textAreaLeft" fmla="*/ 0 w 30771360"/>
              <a:gd name="textAreaRight" fmla="*/ 30772080 w 30771360"/>
              <a:gd name="textAreaTop" fmla="*/ 0 h 1073520"/>
              <a:gd name="textAreaBottom" fmla="*/ 1074240 h 1073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4c7d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6400" strike="noStrike" u="none">
                <a:solidFill>
                  <a:srgbClr val="000000"/>
                </a:solidFill>
                <a:effectLst/>
                <a:uFillTx/>
                <a:latin typeface="Verdana"/>
                <a:ea typeface="Verdana"/>
              </a:rPr>
              <a:t>Metodologia</a:t>
            </a:r>
            <a:endParaRPr b="0" lang="pt-BR" sz="6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Google Shape;85;p14"/>
          <p:cNvSpPr/>
          <p:nvPr/>
        </p:nvSpPr>
        <p:spPr>
          <a:xfrm>
            <a:off x="571680" y="31686480"/>
            <a:ext cx="30876120" cy="1073520"/>
          </a:xfrm>
          <a:custGeom>
            <a:avLst/>
            <a:gdLst>
              <a:gd name="textAreaLeft" fmla="*/ 0 w 30876120"/>
              <a:gd name="textAreaRight" fmla="*/ 30876840 w 30876120"/>
              <a:gd name="textAreaTop" fmla="*/ 0 h 1073520"/>
              <a:gd name="textAreaBottom" fmla="*/ 1074240 h 1073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4c7d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6400" strike="noStrike" u="none">
                <a:solidFill>
                  <a:srgbClr val="000000"/>
                </a:solidFill>
                <a:effectLst/>
                <a:uFillTx/>
                <a:latin typeface="Verdana"/>
                <a:ea typeface="Verdana"/>
              </a:rPr>
              <a:t>Conclusões/Considerações Finais</a:t>
            </a:r>
            <a:endParaRPr b="0" lang="pt-BR" sz="6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Google Shape;86;p14"/>
          <p:cNvSpPr/>
          <p:nvPr/>
        </p:nvSpPr>
        <p:spPr>
          <a:xfrm>
            <a:off x="16479720" y="35226720"/>
            <a:ext cx="14968080" cy="1073520"/>
          </a:xfrm>
          <a:custGeom>
            <a:avLst/>
            <a:gdLst>
              <a:gd name="textAreaLeft" fmla="*/ 0 w 14968080"/>
              <a:gd name="textAreaRight" fmla="*/ 14968800 w 14968080"/>
              <a:gd name="textAreaTop" fmla="*/ 0 h 1073520"/>
              <a:gd name="textAreaBottom" fmla="*/ 1074240 h 1073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4c7dc"/>
          </a:solidFill>
          <a:ln w="0">
            <a:noFill/>
          </a:ln>
          <a:effectLst>
            <a:outerShdw dir="5400000" dist="23040">
              <a:srgbClr val="000000">
                <a:alpha val="35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6400" strike="noStrike" u="none">
                <a:solidFill>
                  <a:srgbClr val="000000"/>
                </a:solidFill>
                <a:effectLst/>
                <a:uFillTx/>
                <a:latin typeface="Verdana"/>
                <a:ea typeface="Verdana"/>
              </a:rPr>
              <a:t>Referências</a:t>
            </a:r>
            <a:r>
              <a:rPr b="1" lang="pt-BR" sz="6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</a:t>
            </a:r>
            <a:endParaRPr b="0" lang="pt-BR" sz="6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Google Shape;87;p14"/>
          <p:cNvSpPr/>
          <p:nvPr/>
        </p:nvSpPr>
        <p:spPr>
          <a:xfrm>
            <a:off x="714240" y="15719400"/>
            <a:ext cx="30733560" cy="860040"/>
          </a:xfrm>
          <a:custGeom>
            <a:avLst/>
            <a:gdLst>
              <a:gd name="textAreaLeft" fmla="*/ 0 w 30733560"/>
              <a:gd name="textAreaRight" fmla="*/ 30734280 w 30733560"/>
              <a:gd name="textAreaTop" fmla="*/ 0 h 860040"/>
              <a:gd name="textAreaBottom" fmla="*/ 860760 h 8600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t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pt-BR" sz="5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 presente estudo tem por objetivo... (coloque o objetivo). Se quiser, pode colocá-lo na Introdução.</a:t>
            </a:r>
            <a:endParaRPr b="0" lang="pt-BR" sz="5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Google Shape;88;p14"/>
          <p:cNvSpPr/>
          <p:nvPr/>
        </p:nvSpPr>
        <p:spPr>
          <a:xfrm>
            <a:off x="766800" y="14241600"/>
            <a:ext cx="30772800" cy="1073520"/>
          </a:xfrm>
          <a:custGeom>
            <a:avLst/>
            <a:gdLst>
              <a:gd name="textAreaLeft" fmla="*/ 0 w 30772800"/>
              <a:gd name="textAreaRight" fmla="*/ 30773520 w 30772800"/>
              <a:gd name="textAreaTop" fmla="*/ 0 h 1073520"/>
              <a:gd name="textAreaBottom" fmla="*/ 1074240 h 1073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4c7d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6400" strike="noStrike" u="none">
                <a:solidFill>
                  <a:srgbClr val="000000"/>
                </a:solidFill>
                <a:effectLst/>
                <a:uFillTx/>
                <a:latin typeface="Verdana"/>
                <a:ea typeface="Verdana"/>
              </a:rPr>
              <a:t>Objetivo(s)</a:t>
            </a:r>
            <a:endParaRPr b="0" lang="pt-BR" sz="6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Google Shape;89;p14"/>
          <p:cNvSpPr/>
          <p:nvPr/>
        </p:nvSpPr>
        <p:spPr>
          <a:xfrm>
            <a:off x="981000" y="28554480"/>
            <a:ext cx="13655160" cy="1312200"/>
          </a:xfrm>
          <a:custGeom>
            <a:avLst/>
            <a:gdLst>
              <a:gd name="textAreaLeft" fmla="*/ 0 w 13655160"/>
              <a:gd name="textAreaRight" fmla="*/ 13655880 w 13655160"/>
              <a:gd name="textAreaTop" fmla="*/ 0 h 1312200"/>
              <a:gd name="textAreaBottom" fmla="*/ 1312920 h 1312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pt-BR" sz="4000" strike="noStrike" u="none">
                <a:solidFill>
                  <a:srgbClr val="000000"/>
                </a:solidFill>
                <a:effectLst/>
                <a:uFillTx/>
                <a:latin typeface="Verdana"/>
                <a:ea typeface="Verdana"/>
              </a:rPr>
              <a:t>Figura 1/Tabela 1/Quadro1: Título</a:t>
            </a: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pt-BR" sz="4000" strike="noStrike" u="none">
                <a:solidFill>
                  <a:srgbClr val="000000"/>
                </a:solidFill>
                <a:effectLst/>
                <a:uFillTx/>
                <a:latin typeface="Verdana"/>
                <a:ea typeface="Verdana"/>
              </a:rPr>
              <a:t>Fonte:</a:t>
            </a: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Google Shape;90;p14"/>
          <p:cNvSpPr/>
          <p:nvPr/>
        </p:nvSpPr>
        <p:spPr>
          <a:xfrm>
            <a:off x="18935640" y="29216520"/>
            <a:ext cx="12223080" cy="1312200"/>
          </a:xfrm>
          <a:custGeom>
            <a:avLst/>
            <a:gdLst>
              <a:gd name="textAreaLeft" fmla="*/ 0 w 12223080"/>
              <a:gd name="textAreaRight" fmla="*/ 12223800 w 12223080"/>
              <a:gd name="textAreaTop" fmla="*/ 0 h 1312200"/>
              <a:gd name="textAreaBottom" fmla="*/ 1312920 h 13122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4000" strike="noStrike" u="none">
                <a:solidFill>
                  <a:srgbClr val="000000"/>
                </a:solidFill>
                <a:effectLst/>
                <a:uFillTx/>
                <a:latin typeface="Verdana"/>
                <a:ea typeface="Verdana"/>
              </a:rPr>
              <a:t>Figura 2: (se houver) Titulo:</a:t>
            </a: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pt-BR" sz="4000" strike="noStrike" u="none">
                <a:solidFill>
                  <a:srgbClr val="000000"/>
                </a:solidFill>
                <a:effectLst/>
                <a:uFillTx/>
                <a:latin typeface="Verdana"/>
                <a:ea typeface="Verdana"/>
              </a:rPr>
              <a:t>Fonte: </a:t>
            </a: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Google Shape;91;p14"/>
          <p:cNvSpPr/>
          <p:nvPr/>
        </p:nvSpPr>
        <p:spPr>
          <a:xfrm>
            <a:off x="3009960" y="23682240"/>
            <a:ext cx="4798080" cy="4388760"/>
          </a:xfrm>
          <a:custGeom>
            <a:avLst/>
            <a:gdLst>
              <a:gd name="textAreaLeft" fmla="*/ 0 w 4798080"/>
              <a:gd name="textAreaRight" fmla="*/ 4798800 w 4798080"/>
              <a:gd name="textAreaTop" fmla="*/ 0 h 4388760"/>
              <a:gd name="textAreaBottom" fmla="*/ 4389480 h 4388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10799" y="0"/>
                </a:moveTo>
                <a:cubicBezTo>
                  <a:pt x="4834" y="0"/>
                  <a:pt x="0" y="4835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lnTo>
                  <a:pt x="10800" y="10800"/>
                </a:lnTo>
                <a:lnTo>
                  <a:pt x="10799" y="0"/>
                </a:lnTo>
                <a:close/>
              </a:path>
            </a:pathLst>
          </a:custGeom>
          <a:solidFill>
            <a:srgbClr val="ffffcc"/>
          </a:solidFill>
          <a:ln w="12600">
            <a:solidFill>
              <a:srgbClr val="000000"/>
            </a:solidFill>
            <a:miter/>
          </a:ln>
          <a:effectLst>
            <a:outerShdw dir="2700000" dist="107932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Google Shape;92;p14"/>
          <p:cNvSpPr/>
          <p:nvPr/>
        </p:nvSpPr>
        <p:spPr>
          <a:xfrm>
            <a:off x="723960" y="35218800"/>
            <a:ext cx="14037480" cy="1073520"/>
          </a:xfrm>
          <a:custGeom>
            <a:avLst/>
            <a:gdLst>
              <a:gd name="textAreaLeft" fmla="*/ 0 w 14037480"/>
              <a:gd name="textAreaRight" fmla="*/ 14038200 w 14037480"/>
              <a:gd name="textAreaTop" fmla="*/ 0 h 1073520"/>
              <a:gd name="textAreaBottom" fmla="*/ 1074240 h 1073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4c7d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6400" strike="noStrike" u="none">
                <a:solidFill>
                  <a:srgbClr val="000000"/>
                </a:solidFill>
                <a:effectLst/>
                <a:uFillTx/>
                <a:latin typeface="Verdana"/>
                <a:ea typeface="Verdana"/>
              </a:rPr>
              <a:t>Agradecimentos</a:t>
            </a:r>
            <a:endParaRPr b="0" lang="pt-BR" sz="6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Google Shape;93;p14"/>
          <p:cNvSpPr/>
          <p:nvPr/>
        </p:nvSpPr>
        <p:spPr>
          <a:xfrm>
            <a:off x="787320" y="32874120"/>
            <a:ext cx="30719160" cy="86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5000" strike="noStrike" u="none">
                <a:solidFill>
                  <a:srgbClr val="000000"/>
                </a:solidFill>
                <a:effectLst/>
                <a:uFillTx/>
                <a:latin typeface="Verdana"/>
                <a:ea typeface="Verdana"/>
              </a:rPr>
              <a:t>Relate as conclusões do seu trabalho </a:t>
            </a:r>
            <a:endParaRPr b="0" lang="pt-BR" sz="5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Google Shape;94;p14"/>
          <p:cNvSpPr/>
          <p:nvPr/>
        </p:nvSpPr>
        <p:spPr>
          <a:xfrm>
            <a:off x="858960" y="4141800"/>
            <a:ext cx="30736440" cy="2048760"/>
          </a:xfrm>
          <a:custGeom>
            <a:avLst/>
            <a:gdLst>
              <a:gd name="textAreaLeft" fmla="*/ 0 w 30736440"/>
              <a:gd name="textAreaRight" fmla="*/ 30737160 w 30736440"/>
              <a:gd name="textAreaTop" fmla="*/ 0 h 2048760"/>
              <a:gd name="textAreaBottom" fmla="*/ 2049480 h 2048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dd3e1"/>
          </a:solidFill>
          <a:ln w="9525">
            <a:solidFill>
              <a:srgbClr val="729fc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6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XIII ENCONTRO DE INICIAÇÃO CIENTÍFICA JÚNIOR</a:t>
            </a:r>
            <a:endParaRPr b="0" lang="pt-BR" sz="6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6400" strike="noStrike" u="none">
                <a:solidFill>
                  <a:srgbClr val="000000"/>
                </a:solidFill>
                <a:effectLst/>
                <a:uFillTx/>
                <a:latin typeface="Verdana"/>
                <a:ea typeface="Verdana"/>
              </a:rPr>
              <a:t>Coloque o Título da sua Pesquisa</a:t>
            </a:r>
            <a:endParaRPr b="0" lang="pt-BR" sz="6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Google Shape;95;p14"/>
          <p:cNvSpPr/>
          <p:nvPr/>
        </p:nvSpPr>
        <p:spPr>
          <a:xfrm>
            <a:off x="706320" y="36406080"/>
            <a:ext cx="13362840" cy="162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9320" bIns="4932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5000" strike="noStrike" u="none">
                <a:solidFill>
                  <a:srgbClr val="000000"/>
                </a:solidFill>
                <a:effectLst/>
                <a:uFillTx/>
                <a:latin typeface="Verdana"/>
                <a:ea typeface="Verdana"/>
              </a:rPr>
              <a:t>Você pode nesse campo agradecer uma pessoa e/ou instituição que apoiou o projeto</a:t>
            </a:r>
            <a:r>
              <a:rPr b="1" lang="pt-BR" sz="4000" strike="noStrike" u="none">
                <a:solidFill>
                  <a:srgbClr val="000000"/>
                </a:solidFill>
                <a:effectLst/>
                <a:uFillTx/>
                <a:latin typeface="Verdana"/>
                <a:ea typeface="Verdana"/>
              </a:rPr>
              <a:t>.</a:t>
            </a: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4" name="Google Shape;96;p14" descr=""/>
          <p:cNvPicPr/>
          <p:nvPr/>
        </p:nvPicPr>
        <p:blipFill>
          <a:blip r:embed="rId1"/>
          <a:stretch/>
        </p:blipFill>
        <p:spPr>
          <a:xfrm>
            <a:off x="19086480" y="23128200"/>
            <a:ext cx="4876200" cy="6119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5" name="Google Shape;97;p14"/>
          <p:cNvSpPr/>
          <p:nvPr/>
        </p:nvSpPr>
        <p:spPr>
          <a:xfrm>
            <a:off x="849240" y="18378360"/>
            <a:ext cx="15422040" cy="923400"/>
          </a:xfrm>
          <a:custGeom>
            <a:avLst/>
            <a:gdLst>
              <a:gd name="textAreaLeft" fmla="*/ 0 w 15422040"/>
              <a:gd name="textAreaRight" fmla="*/ 15422760 w 15422040"/>
              <a:gd name="textAreaTop" fmla="*/ 0 h 923400"/>
              <a:gd name="textAreaBottom" fmla="*/ 924120 h 923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6" name="Google Shape;98;p14" descr=""/>
          <p:cNvPicPr/>
          <p:nvPr/>
        </p:nvPicPr>
        <p:blipFill>
          <a:blip r:embed="rId2"/>
          <a:stretch/>
        </p:blipFill>
        <p:spPr>
          <a:xfrm>
            <a:off x="787320" y="959040"/>
            <a:ext cx="30685680" cy="2413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7" name="Google Shape;99;p14" descr=""/>
          <p:cNvPicPr/>
          <p:nvPr/>
        </p:nvPicPr>
        <p:blipFill>
          <a:blip r:embed="rId3"/>
          <a:stretch/>
        </p:blipFill>
        <p:spPr>
          <a:xfrm>
            <a:off x="18935640" y="40998240"/>
            <a:ext cx="13115160" cy="1789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LibreOffice/25.8.1.1$Windows_X86_64 LibreOffice_project/54047653041915e595ad4e45cccea684809c77b5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pt-BR</dc:language>
  <cp:lastModifiedBy/>
  <dcterms:modified xsi:type="dcterms:W3CDTF">2025-09-08T09:58:11Z</dcterms:modified>
  <cp:revision>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