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425" r:id="rId3"/>
    <p:sldId id="424" r:id="rId4"/>
    <p:sldId id="426" r:id="rId5"/>
    <p:sldId id="427" r:id="rId6"/>
    <p:sldId id="428" r:id="rId7"/>
    <p:sldId id="429" r:id="rId8"/>
    <p:sldId id="430" r:id="rId9"/>
    <p:sldId id="431" r:id="rId10"/>
    <p:sldId id="432" r:id="rId11"/>
  </p:sldIdLst>
  <p:sldSz cx="9144000" cy="5143500" type="screen16x9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CC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68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5E19A55-1E28-4C60-9C0F-12FEE8C3D078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9C60073-D5D4-4399-B2F5-EF07F2E3525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509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04C71F0-C9E3-444B-8CC6-B39418E76A53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4EAF4F3-4880-40C4-AEF0-63BFCE0610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20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2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494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3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318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4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407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5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323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6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621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7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249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8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02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9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733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3B8C8D96-BA61-4158-B74C-3AE5C6A01430}" type="slidenum">
              <a:rPr lang="pt-BR" sz="1300"/>
              <a:pPr algn="r" defTabSz="990600"/>
              <a:t>10</a:t>
            </a:fld>
            <a:endParaRPr 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8534063" y="-13203238"/>
            <a:ext cx="24852313" cy="13979526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0925"/>
            <a:ext cx="5676900" cy="4597400"/>
          </a:xfrm>
          <a:noFill/>
          <a:ln/>
        </p:spPr>
        <p:txBody>
          <a:bodyPr wrap="none" anchor="ctr"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26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18A44-9EF1-4B4D-A334-C44B722FEC56}" type="datetimeFigureOut">
              <a:rPr lang="pt-BR" smtClean="0"/>
              <a:pPr/>
              <a:t>28/08/2019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8434-6686-4501-AAA1-A667F64EA4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>
            <a:extLst>
              <a:ext uri="{FF2B5EF4-FFF2-40B4-BE49-F238E27FC236}">
                <a16:creationId xmlns:a16="http://schemas.microsoft.com/office/drawing/2014/main" id="{0EB81C8E-C7C8-48CC-9835-25CD68FDD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083917"/>
            <a:ext cx="7772400" cy="1086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r" eaLnBrk="1" hangingPunct="1">
              <a:lnSpc>
                <a:spcPct val="150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Aluno: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Autor</a:t>
            </a:r>
          </a:p>
          <a:p>
            <a:pPr algn="r" eaLnBrk="1" hangingPunct="1">
              <a:lnSpc>
                <a:spcPct val="150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Orientador: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pt-BR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/Me. Nome(s) do(s) Orientador(</a:t>
            </a:r>
            <a:r>
              <a:rPr lang="pt-BR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C7B9E9A6-EDA6-4027-A127-301C0701B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930" y="1791998"/>
            <a:ext cx="914400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pic>
        <p:nvPicPr>
          <p:cNvPr id="2" name="Picture 2" descr="Banner 1">
            <a:extLst>
              <a:ext uri="{FF2B5EF4-FFF2-40B4-BE49-F238E27FC236}">
                <a16:creationId xmlns:a16="http://schemas.microsoft.com/office/drawing/2014/main" id="{E9CF6A9A-E319-4AC2-B51C-C2124EFCA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30" y="-3577"/>
            <a:ext cx="91440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8DF98314-913D-44F7-8A10-0DE557CC2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364918"/>
            <a:ext cx="806489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24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200" b="1" dirty="0">
                <a:latin typeface="Times" panose="02020603050405020304" pitchFamily="18" charset="0"/>
                <a:cs typeface="Times" panose="02020603050405020304" pitchFamily="18" charset="0"/>
              </a:rPr>
              <a:t>Área de submissão do artigo: </a:t>
            </a:r>
            <a:r>
              <a:rPr lang="pt-BR" altLang="pt-BR" sz="2200" dirty="0">
                <a:latin typeface="Times" panose="02020603050405020304" pitchFamily="18" charset="0"/>
                <a:cs typeface="Times" panose="02020603050405020304" pitchFamily="18" charset="0"/>
              </a:rPr>
              <a:t>(consulte o menu </a:t>
            </a:r>
            <a:r>
              <a:rPr lang="pt-BR" cap="all" dirty="0"/>
              <a:t>ÁREAS TEMÁTICAS</a:t>
            </a:r>
          </a:p>
          <a:p>
            <a:pPr algn="ctr" eaLnBrk="1" hangingPunct="1"/>
            <a:r>
              <a:rPr lang="pt-BR" altLang="pt-BR" sz="2200" dirty="0">
                <a:latin typeface="Times" panose="02020603050405020304" pitchFamily="18" charset="0"/>
                <a:cs typeface="Times" panose="02020603050405020304" pitchFamily="18" charset="0"/>
              </a:rPr>
              <a:t>no site de inscrição)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779662"/>
            <a:ext cx="7920880" cy="2599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Descrever (se for o caso)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024361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AGRADECIMENTOS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EAA74C19-A87E-4D7D-96A3-8A795758B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224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670" y="1779662"/>
            <a:ext cx="7920880" cy="2520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Insira aqui uma contextualização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670" y="1131589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32670" y="1635645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3" name="Picture 2" descr="Banner 1">
            <a:extLst>
              <a:ext uri="{FF2B5EF4-FFF2-40B4-BE49-F238E27FC236}">
                <a16:creationId xmlns:a16="http://schemas.microsoft.com/office/drawing/2014/main" id="{ADDBD917-EE3A-4CFF-8D89-EFC11CEE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5233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80" y="1659882"/>
            <a:ext cx="7920880" cy="2578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 de Pesquisa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Caso o estudo foi norteado por uma questão problema, descrever.</a:t>
            </a:r>
          </a:p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Hipótese(s)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Caso o trabalho elegeu hipótese(s) para testar, descrever. (se for o caso)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057" y="1049435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PROBLEMA, HIPÓTESE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63588" y="1577728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E19F68C6-22DC-4DE2-9F23-065BC19FC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779662"/>
            <a:ext cx="7920880" cy="2599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Objetivo do Trabalho</a:t>
            </a:r>
            <a:r>
              <a:rPr lang="pt-B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Explicitar os objetivos à que o trabalho se propôs (geral e específicos).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024361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OBJETIVOS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9EE4CAF5-ED4E-4040-826D-500AA9FCB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169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779662"/>
            <a:ext cx="7920880" cy="2599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latin typeface="Times" panose="02020603050405020304" pitchFamily="18" charset="0"/>
                <a:cs typeface="Times" panose="02020603050405020304" pitchFamily="18" charset="0"/>
              </a:rPr>
              <a:t>Justificativa</a:t>
            </a:r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: relevância prática e teórica do estudo </a:t>
            </a:r>
            <a:r>
              <a:rPr lang="pt-BR" sz="2400" dirty="0" err="1">
                <a:latin typeface="Times" panose="02020603050405020304" pitchFamily="18" charset="0"/>
                <a:cs typeface="Times" panose="02020603050405020304" pitchFamily="18" charset="0"/>
              </a:rPr>
              <a:t>xxxxxxxxx</a:t>
            </a:r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 ....</a:t>
            </a:r>
          </a:p>
          <a:p>
            <a:pPr algn="just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just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b="1" dirty="0">
                <a:latin typeface="Times" panose="02020603050405020304" pitchFamily="18" charset="0"/>
                <a:cs typeface="Times" panose="02020603050405020304" pitchFamily="18" charset="0"/>
              </a:rPr>
              <a:t>Referencial: </a:t>
            </a:r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brevemente citar as bases, teorias, autores que fundamentaram o trabalho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238" y="1049436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latin typeface="Times" panose="02020603050405020304" pitchFamily="18" charset="0"/>
                <a:cs typeface="Times" panose="02020603050405020304" pitchFamily="18" charset="0"/>
              </a:rPr>
              <a:t>JUSTIFICATIVA e REFERENCIAL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556BB9C5-27B8-43A5-AC2C-94119DD2B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00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328" y="1693838"/>
            <a:ext cx="7920880" cy="339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Tipologia de pesquisa</a:t>
            </a: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 (se for o caso)</a:t>
            </a: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Universo e amostra (se for o caso)</a:t>
            </a: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da pesquisa</a:t>
            </a: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 de pesquisa (se for o caso)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024361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BD3610DF-F410-45BF-9C8A-31EF6F275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71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779662"/>
            <a:ext cx="7920880" cy="2599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achados da pesquisa, discussão e interação com a base teórica, etc. </a:t>
            </a:r>
          </a:p>
          <a:p>
            <a:pPr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74" y="1023578"/>
            <a:ext cx="8100900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ANÁLISE E DISCUSSÕES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1526C529-A501-4371-A15F-951D55972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194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779662"/>
            <a:ext cx="8208912" cy="33123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conclusões acerca do trabalho observadas pelo pesquisador;</a:t>
            </a: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Sugestões de aprimoramentos e estudos futuros;</a:t>
            </a: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Limitações que devem ser consideradas no estudo;</a:t>
            </a: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buClr>
                <a:srgbClr val="334722"/>
              </a:buClr>
              <a:buSzPct val="100000"/>
              <a:tabLst>
                <a:tab pos="0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contribuições para a academia e para a sociedade</a:t>
            </a: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024361"/>
            <a:ext cx="8424936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 / CONSIDERAÇÕES FINAIS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>
            <a:cxnSpLocks/>
          </p:cNvCxnSpPr>
          <p:nvPr/>
        </p:nvCxnSpPr>
        <p:spPr bwMode="auto">
          <a:xfrm>
            <a:off x="539552" y="1635646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8D8E495E-3C72-4918-9D2D-A126FE967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221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A4DE18EA-C4C8-43A9-B359-78A644A6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779662"/>
            <a:ext cx="7920880" cy="2599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 eaLnBrk="1" hangingPunct="1">
              <a:spcBef>
                <a:spcPts val="6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2400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Descrever </a:t>
            </a:r>
            <a:r>
              <a:rPr lang="pt-BR" sz="2400" dirty="0">
                <a:latin typeface="Times" panose="02020603050405020304" pitchFamily="18" charset="0"/>
                <a:cs typeface="Times" panose="02020603050405020304" pitchFamily="18" charset="0"/>
              </a:rPr>
              <a:t>as referencias</a:t>
            </a:r>
            <a:endParaRPr lang="pt-BR" sz="2400" dirty="0">
              <a:solidFill>
                <a:schemeClr val="tx1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FDA812FC-4F1E-4B70-8CE6-F7106031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1024361"/>
            <a:ext cx="7848872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200" b="1" dirty="0">
                <a:solidFill>
                  <a:schemeClr val="tx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REFERENCIAS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48DA8FB-B9A3-4778-9A50-221288F213E4}"/>
              </a:ext>
            </a:extLst>
          </p:cNvPr>
          <p:cNvCxnSpPr/>
          <p:nvPr/>
        </p:nvCxnSpPr>
        <p:spPr bwMode="auto">
          <a:xfrm>
            <a:off x="827584" y="1635646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 descr="Banner 1">
            <a:extLst>
              <a:ext uri="{FF2B5EF4-FFF2-40B4-BE49-F238E27FC236}">
                <a16:creationId xmlns:a16="http://schemas.microsoft.com/office/drawing/2014/main" id="{EAA74C19-A87E-4D7D-96A3-8A795758B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021"/>
            <a:ext cx="9144000" cy="90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536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</TotalTime>
  <Words>249</Words>
  <Application>Microsoft Office PowerPoint</Application>
  <PresentationFormat>Apresentação na tela (16:9)</PresentationFormat>
  <Paragraphs>50</Paragraphs>
  <Slides>10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Simao Ternoski</cp:lastModifiedBy>
  <cp:revision>235</cp:revision>
  <cp:lastPrinted>2017-05-18T00:49:22Z</cp:lastPrinted>
  <dcterms:created xsi:type="dcterms:W3CDTF">2014-04-15T19:42:10Z</dcterms:created>
  <dcterms:modified xsi:type="dcterms:W3CDTF">2019-08-28T19:26:53Z</dcterms:modified>
</cp:coreProperties>
</file>