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404050" cy="43206988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0"/>
    <p:restoredTop sz="94648"/>
  </p:normalViewPr>
  <p:slideViewPr>
    <p:cSldViewPr snapToGrid="0">
      <p:cViewPr>
        <p:scale>
          <a:sx n="15" d="100"/>
          <a:sy n="15" d="100"/>
        </p:scale>
        <p:origin x="1544" y="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pt-BR" sz="4400" b="0" strike="noStrike" spc="-1">
                <a:latin typeface="Arial"/>
              </a:rPr>
              <a:t>Clique para mover o slide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2000" b="0" strike="noStrike" spc="-1">
                <a:latin typeface="Arial"/>
              </a:rPr>
              <a:t>Clique para editar o formato de notas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t-BR" sz="1400" b="0" strike="noStrike" spc="-1">
                <a:latin typeface="Times New Roman"/>
              </a:rPr>
              <a:t>&lt;cabeçalho&gt;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pt-BR" sz="1400" b="0" strike="noStrike" spc="-1">
                <a:latin typeface="Times New Roman"/>
              </a:rPr>
              <a:t>&lt;data/hora&gt;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pt-BR" sz="1400" b="0" strike="noStrike" spc="-1">
                <a:latin typeface="Times New Roman"/>
              </a:defRPr>
            </a:lvl1pPr>
          </a:lstStyle>
          <a:p>
            <a:r>
              <a:rPr lang="pt-BR" sz="1400" b="0" strike="noStrike" spc="-1">
                <a:latin typeface="Times New Roman"/>
              </a:rPr>
              <a:t>&lt;rodapé&gt;</a:t>
            </a:r>
          </a:p>
        </p:txBody>
      </p:sp>
      <p:sp>
        <p:nvSpPr>
          <p:cNvPr id="4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pt-BR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E6C8B538-EB82-4153-9B5F-3DA027AAFFBC}" type="slidenum">
              <a:rPr lang="pt-BR" sz="1400" b="0" strike="noStrike" spc="-1">
                <a:latin typeface="Times New Roman"/>
              </a:rPr>
              <a:t>‹nº›</a:t>
            </a:fld>
            <a:endParaRPr lang="pt-BR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74;p1:notes"/>
          <p:cNvSpPr/>
          <p:nvPr/>
        </p:nvSpPr>
        <p:spPr>
          <a:xfrm>
            <a:off x="3884760" y="8685360"/>
            <a:ext cx="2959920" cy="445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19FFC69E-7E83-47B0-B646-901ACADFF7D2}" type="slidenum">
              <a:rPr lang="pt-BR" sz="1200" b="1" strike="noStrike" spc="-1">
                <a:solidFill>
                  <a:srgbClr val="FFFFFF"/>
                </a:solidFill>
                <a:latin typeface="Verdana"/>
                <a:ea typeface="Verdana"/>
              </a:rPr>
              <a:t>1</a:t>
            </a:fld>
            <a:endParaRPr lang="pt-BR" sz="1200" b="0" strike="noStrike" spc="-1">
              <a:latin typeface="Arial"/>
            </a:endParaRPr>
          </a:p>
        </p:txBody>
      </p:sp>
      <p:sp>
        <p:nvSpPr>
          <p:cNvPr id="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ln w="0">
            <a:noFill/>
          </a:ln>
        </p:spPr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2076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pt-BR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620360" y="1730520"/>
            <a:ext cx="29147400" cy="718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2916288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1620000" y="23199120"/>
            <a:ext cx="2916288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620360" y="1730520"/>
            <a:ext cx="29147400" cy="718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1620000" y="2319912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/>
          </p:nvPr>
        </p:nvSpPr>
        <p:spPr>
          <a:xfrm>
            <a:off x="16563240" y="2319912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620360" y="1730520"/>
            <a:ext cx="29147400" cy="718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939024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11480040" y="10110240"/>
            <a:ext cx="939024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21340440" y="10110240"/>
            <a:ext cx="939024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1620000" y="23199120"/>
            <a:ext cx="939024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/>
          </p:nvPr>
        </p:nvSpPr>
        <p:spPr>
          <a:xfrm>
            <a:off x="11480040" y="23199120"/>
            <a:ext cx="939024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/>
          </p:nvPr>
        </p:nvSpPr>
        <p:spPr>
          <a:xfrm>
            <a:off x="21340440" y="23199120"/>
            <a:ext cx="939024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620360" y="1730520"/>
            <a:ext cx="29147400" cy="718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620360" y="1730520"/>
            <a:ext cx="29147400" cy="718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29162880" cy="2505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620360" y="1730520"/>
            <a:ext cx="29147400" cy="718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14231160" cy="2505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16563240" y="10110240"/>
            <a:ext cx="14231160" cy="2505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620360" y="1730520"/>
            <a:ext cx="29147400" cy="718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1620360" y="1730520"/>
            <a:ext cx="29147400" cy="33309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620360" y="1730520"/>
            <a:ext cx="29147400" cy="718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16563240" y="10110240"/>
            <a:ext cx="14231160" cy="2505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/>
          </p:nvPr>
        </p:nvSpPr>
        <p:spPr>
          <a:xfrm>
            <a:off x="1620000" y="2319912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620360" y="1730520"/>
            <a:ext cx="29147400" cy="718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14231160" cy="25059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16563240" y="2319912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620360" y="1730520"/>
            <a:ext cx="29147400" cy="7185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pt-BR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1620000" y="1011024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16563240" y="10110240"/>
            <a:ext cx="1423116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1620000" y="23199120"/>
            <a:ext cx="29162880" cy="11953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;p1"/>
          <p:cNvSpPr/>
          <p:nvPr/>
        </p:nvSpPr>
        <p:spPr>
          <a:xfrm>
            <a:off x="1620720" y="39344760"/>
            <a:ext cx="7558920" cy="2999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Google Shape;23;p1"/>
          <p:cNvSpPr/>
          <p:nvPr/>
        </p:nvSpPr>
        <p:spPr>
          <a:xfrm>
            <a:off x="11071080" y="39344760"/>
            <a:ext cx="10261080" cy="2999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620360" y="1730520"/>
            <a:ext cx="29147400" cy="7185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  <a:endParaRPr lang="pt-BR" sz="1800" b="0" strike="noStrike" spc="-1"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78;p14"/>
          <p:cNvSpPr/>
          <p:nvPr/>
        </p:nvSpPr>
        <p:spPr>
          <a:xfrm>
            <a:off x="733320" y="12276000"/>
            <a:ext cx="30806280" cy="16218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49320" rIns="98280" bIns="49320"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5000" b="1" strike="noStrike" spc="-1">
                <a:solidFill>
                  <a:srgbClr val="000000"/>
                </a:solidFill>
                <a:latin typeface="Arial"/>
                <a:ea typeface="Arial"/>
              </a:rPr>
              <a:t>Apresente o tema, exponha o problema de pesquisa (seja breve, procure usar quatro ou cinco  linhas).</a:t>
            </a:r>
            <a:endParaRPr lang="pt-BR" sz="5000" b="0" strike="noStrike" spc="-1">
              <a:latin typeface="Arial"/>
            </a:endParaRPr>
          </a:p>
        </p:txBody>
      </p:sp>
      <p:sp>
        <p:nvSpPr>
          <p:cNvPr id="46" name="Google Shape;79;p14"/>
          <p:cNvSpPr/>
          <p:nvPr/>
        </p:nvSpPr>
        <p:spPr>
          <a:xfrm flipH="1">
            <a:off x="883440" y="18791640"/>
            <a:ext cx="30685680" cy="86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49320" rIns="98280" bIns="49320"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5000" b="1" strike="noStrike" spc="-1">
                <a:solidFill>
                  <a:srgbClr val="000000"/>
                </a:solidFill>
                <a:latin typeface="Arial"/>
                <a:ea typeface="Arial"/>
              </a:rPr>
              <a:t>Descreva brevemente a metodologia utilizada no trabalho.</a:t>
            </a:r>
            <a:endParaRPr lang="pt-BR" sz="5000" b="0" strike="noStrike" spc="-1">
              <a:latin typeface="Arial"/>
            </a:endParaRPr>
          </a:p>
        </p:txBody>
      </p:sp>
      <p:sp>
        <p:nvSpPr>
          <p:cNvPr id="47" name="Google Shape;80;p14"/>
          <p:cNvSpPr/>
          <p:nvPr/>
        </p:nvSpPr>
        <p:spPr>
          <a:xfrm>
            <a:off x="16479720" y="36853920"/>
            <a:ext cx="14679000" cy="2154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49320" rIns="98280" bIns="49320" anchor="t">
            <a:noAutofit/>
          </a:bodyPr>
          <a:lstStyle/>
          <a:p>
            <a:pPr algn="just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5000" b="1" strike="noStrike" spc="-1">
                <a:solidFill>
                  <a:srgbClr val="000000"/>
                </a:solidFill>
                <a:latin typeface="Verdana"/>
                <a:ea typeface="Verdana"/>
              </a:rPr>
              <a:t>Indique as principais referências utilizadas no trabalho, conforme as normas da ABNT.</a:t>
            </a:r>
            <a:endParaRPr lang="pt-BR" sz="5000" b="0" strike="noStrike" spc="-1">
              <a:latin typeface="Arial"/>
            </a:endParaRPr>
          </a:p>
          <a:p>
            <a:pPr algn="just">
              <a:lnSpc>
                <a:spcPct val="90000"/>
              </a:lnSpc>
              <a:buNone/>
              <a:tabLst>
                <a:tab pos="0" algn="l"/>
              </a:tabLst>
            </a:pPr>
            <a:endParaRPr lang="pt-BR" sz="5000" b="0" strike="noStrike" spc="-1">
              <a:latin typeface="Arial"/>
            </a:endParaRPr>
          </a:p>
        </p:txBody>
      </p:sp>
      <p:sp>
        <p:nvSpPr>
          <p:cNvPr id="48" name="Google Shape;81;p14"/>
          <p:cNvSpPr/>
          <p:nvPr/>
        </p:nvSpPr>
        <p:spPr>
          <a:xfrm>
            <a:off x="1080000" y="7108560"/>
            <a:ext cx="30420000" cy="3764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4600" b="1" strike="noStrike" spc="-1">
                <a:solidFill>
                  <a:srgbClr val="000000"/>
                </a:solidFill>
                <a:latin typeface="Verdana"/>
                <a:ea typeface="Verdana"/>
              </a:rPr>
              <a:t>Nome Completo primeiro autor, e-mail. </a:t>
            </a:r>
            <a:endParaRPr lang="pt-BR" sz="46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4600" b="1" strike="noStrike" spc="-1">
                <a:solidFill>
                  <a:srgbClr val="000000"/>
                </a:solidFill>
                <a:latin typeface="Verdana"/>
                <a:ea typeface="Verdana"/>
              </a:rPr>
              <a:t>Nome Completo segundo autor, e-mail.</a:t>
            </a:r>
            <a:endParaRPr lang="pt-BR" sz="46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4600" b="1" strike="noStrike" spc="-1">
                <a:solidFill>
                  <a:srgbClr val="000000"/>
                </a:solidFill>
                <a:latin typeface="Verdana"/>
                <a:ea typeface="Verdana"/>
              </a:rPr>
              <a:t>…</a:t>
            </a:r>
            <a:endParaRPr lang="pt-BR" sz="46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4600" b="1" strike="noStrike" spc="-1">
                <a:solidFill>
                  <a:srgbClr val="000000"/>
                </a:solidFill>
                <a:latin typeface="Verdana"/>
                <a:ea typeface="Verdana"/>
              </a:rPr>
              <a:t>Nome Completo orientado, e-mail.</a:t>
            </a:r>
            <a:endParaRPr lang="pt-BR" sz="4600" b="0" strike="noStrike" spc="-1">
              <a:latin typeface="Arial"/>
            </a:endParaRPr>
          </a:p>
          <a:p>
            <a:pPr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pt-BR" sz="4600" b="1" strike="noStrike" spc="-1">
                <a:solidFill>
                  <a:srgbClr val="000000"/>
                </a:solidFill>
                <a:latin typeface="Verdana"/>
                <a:ea typeface="Verdana"/>
              </a:rPr>
              <a:t>Universidade Estadual do Centro-Oeste - UNICENTRO</a:t>
            </a:r>
            <a:endParaRPr lang="pt-BR" sz="4600" b="0" strike="noStrike" spc="-1">
              <a:latin typeface="Arial"/>
            </a:endParaRPr>
          </a:p>
        </p:txBody>
      </p:sp>
      <p:sp>
        <p:nvSpPr>
          <p:cNvPr id="49" name="Google Shape;83;p14"/>
          <p:cNvSpPr/>
          <p:nvPr/>
        </p:nvSpPr>
        <p:spPr>
          <a:xfrm>
            <a:off x="768240" y="11088720"/>
            <a:ext cx="30738240" cy="107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49320" rIns="98280" bIns="4932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6400" b="1" strike="noStrike" spc="-1">
                <a:solidFill>
                  <a:srgbClr val="000000"/>
                </a:solidFill>
                <a:latin typeface="Verdana"/>
                <a:ea typeface="Verdana"/>
              </a:rPr>
              <a:t>Introdução</a:t>
            </a:r>
            <a:endParaRPr lang="pt-BR" sz="6400" b="0" strike="noStrike" spc="-1">
              <a:latin typeface="Arial"/>
            </a:endParaRPr>
          </a:p>
        </p:txBody>
      </p:sp>
      <p:sp>
        <p:nvSpPr>
          <p:cNvPr id="50" name="Google Shape;84;p14"/>
          <p:cNvSpPr/>
          <p:nvPr/>
        </p:nvSpPr>
        <p:spPr>
          <a:xfrm>
            <a:off x="498600" y="17102160"/>
            <a:ext cx="30771360" cy="107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49320" rIns="98280" bIns="4932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6400" b="1" strike="noStrike" spc="-1">
                <a:solidFill>
                  <a:srgbClr val="000000"/>
                </a:solidFill>
                <a:latin typeface="Verdana"/>
                <a:ea typeface="Verdana"/>
              </a:rPr>
              <a:t>Metodologia</a:t>
            </a:r>
            <a:endParaRPr lang="pt-BR" sz="6400" b="0" strike="noStrike" spc="-1">
              <a:latin typeface="Arial"/>
            </a:endParaRPr>
          </a:p>
        </p:txBody>
      </p:sp>
      <p:sp>
        <p:nvSpPr>
          <p:cNvPr id="51" name="Google Shape;85;p14"/>
          <p:cNvSpPr/>
          <p:nvPr/>
        </p:nvSpPr>
        <p:spPr>
          <a:xfrm>
            <a:off x="571680" y="31686480"/>
            <a:ext cx="30876120" cy="107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49320" rIns="98280" bIns="4932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6400" b="1" strike="noStrike" spc="-1">
                <a:solidFill>
                  <a:srgbClr val="000000"/>
                </a:solidFill>
                <a:latin typeface="Verdana"/>
                <a:ea typeface="Verdana"/>
              </a:rPr>
              <a:t>Conclusões/Considerações Finais</a:t>
            </a:r>
            <a:endParaRPr lang="pt-BR" sz="6400" b="0" strike="noStrike" spc="-1">
              <a:latin typeface="Arial"/>
            </a:endParaRPr>
          </a:p>
        </p:txBody>
      </p:sp>
      <p:sp>
        <p:nvSpPr>
          <p:cNvPr id="52" name="Google Shape;86;p14"/>
          <p:cNvSpPr/>
          <p:nvPr/>
        </p:nvSpPr>
        <p:spPr>
          <a:xfrm>
            <a:off x="16479720" y="35226720"/>
            <a:ext cx="14968080" cy="107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0">
            <a:noFill/>
          </a:ln>
          <a:effectLst>
            <a:outerShdw dist="23040" dir="540000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49320" rIns="98280" bIns="4932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6400" b="1" strike="noStrike" spc="-1">
                <a:solidFill>
                  <a:srgbClr val="000000"/>
                </a:solidFill>
                <a:latin typeface="Verdana"/>
                <a:ea typeface="Verdana"/>
              </a:rPr>
              <a:t>Referências</a:t>
            </a:r>
            <a:r>
              <a:rPr lang="pt-BR" sz="64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pt-BR" sz="6400" b="0" strike="noStrike" spc="-1">
              <a:latin typeface="Arial"/>
            </a:endParaRPr>
          </a:p>
        </p:txBody>
      </p:sp>
      <p:sp>
        <p:nvSpPr>
          <p:cNvPr id="53" name="Google Shape;87;p14"/>
          <p:cNvSpPr/>
          <p:nvPr/>
        </p:nvSpPr>
        <p:spPr>
          <a:xfrm>
            <a:off x="714240" y="15719400"/>
            <a:ext cx="30733560" cy="860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49320" rIns="98280" bIns="49320"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5000" b="1" strike="noStrike" spc="-1">
                <a:solidFill>
                  <a:srgbClr val="000000"/>
                </a:solidFill>
                <a:latin typeface="Arial"/>
                <a:ea typeface="Arial"/>
              </a:rPr>
              <a:t>O presente estudo tem por objetivo... (coloque o objetivo). Se quiser, pode colocá-lo na Introdução.</a:t>
            </a:r>
            <a:endParaRPr lang="pt-BR" sz="5000" b="0" strike="noStrike" spc="-1">
              <a:latin typeface="Arial"/>
            </a:endParaRPr>
          </a:p>
        </p:txBody>
      </p:sp>
      <p:sp>
        <p:nvSpPr>
          <p:cNvPr id="54" name="Google Shape;88;p14"/>
          <p:cNvSpPr/>
          <p:nvPr/>
        </p:nvSpPr>
        <p:spPr>
          <a:xfrm>
            <a:off x="766800" y="14241600"/>
            <a:ext cx="30772800" cy="107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49320" rIns="98280" bIns="49320" anchor="ctr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6400" b="1" strike="noStrike" spc="-1">
                <a:solidFill>
                  <a:srgbClr val="000000"/>
                </a:solidFill>
                <a:latin typeface="Verdana"/>
                <a:ea typeface="Verdana"/>
              </a:rPr>
              <a:t>Objetivo(s)</a:t>
            </a:r>
            <a:endParaRPr lang="pt-BR" sz="6400" b="0" strike="noStrike" spc="-1">
              <a:latin typeface="Arial"/>
            </a:endParaRPr>
          </a:p>
        </p:txBody>
      </p:sp>
      <p:sp>
        <p:nvSpPr>
          <p:cNvPr id="55" name="Google Shape;89;p14"/>
          <p:cNvSpPr/>
          <p:nvPr/>
        </p:nvSpPr>
        <p:spPr>
          <a:xfrm>
            <a:off x="981000" y="28554480"/>
            <a:ext cx="13655160" cy="1312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4000" b="1" strike="noStrike" spc="-1">
                <a:solidFill>
                  <a:srgbClr val="000000"/>
                </a:solidFill>
                <a:latin typeface="Verdana"/>
                <a:ea typeface="Verdana"/>
              </a:rPr>
              <a:t>Figura 1/Tabela 1/Quadro1: Título</a:t>
            </a:r>
            <a:endParaRPr lang="pt-BR" sz="4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4000" b="1" strike="noStrike" spc="-1">
                <a:solidFill>
                  <a:srgbClr val="000000"/>
                </a:solidFill>
                <a:latin typeface="Verdana"/>
                <a:ea typeface="Verdana"/>
              </a:rPr>
              <a:t>Fonte: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56" name="Google Shape;90;p14"/>
          <p:cNvSpPr/>
          <p:nvPr/>
        </p:nvSpPr>
        <p:spPr>
          <a:xfrm>
            <a:off x="18935640" y="29216520"/>
            <a:ext cx="12223080" cy="1312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4000" b="1" strike="noStrike" spc="-1">
                <a:solidFill>
                  <a:srgbClr val="000000"/>
                </a:solidFill>
                <a:latin typeface="Verdana"/>
                <a:ea typeface="Verdana"/>
              </a:rPr>
              <a:t>Figura 2: (se houver) Titulo:</a:t>
            </a:r>
            <a:endParaRPr lang="pt-BR" sz="4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4000" b="1" strike="noStrike" spc="-1">
                <a:solidFill>
                  <a:srgbClr val="000000"/>
                </a:solidFill>
                <a:latin typeface="Verdana"/>
                <a:ea typeface="Verdana"/>
              </a:rPr>
              <a:t>Fonte: </a:t>
            </a:r>
            <a:endParaRPr lang="pt-BR" sz="4000" b="0" strike="noStrike" spc="-1">
              <a:latin typeface="Arial"/>
            </a:endParaRPr>
          </a:p>
        </p:txBody>
      </p:sp>
      <p:sp>
        <p:nvSpPr>
          <p:cNvPr id="57" name="Google Shape;91;p14"/>
          <p:cNvSpPr/>
          <p:nvPr/>
        </p:nvSpPr>
        <p:spPr>
          <a:xfrm>
            <a:off x="3009960" y="23682240"/>
            <a:ext cx="4798080" cy="438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0799" y="0"/>
                </a:moveTo>
                <a:cubicBezTo>
                  <a:pt x="4834" y="0"/>
                  <a:pt x="0" y="4835"/>
                  <a:pt x="0" y="10799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lnTo>
                  <a:pt x="10800" y="10800"/>
                </a:lnTo>
                <a:lnTo>
                  <a:pt x="10799" y="0"/>
                </a:lnTo>
                <a:close/>
              </a:path>
            </a:pathLst>
          </a:custGeom>
          <a:solidFill>
            <a:srgbClr val="FFFFCC"/>
          </a:solidFill>
          <a:ln w="12600">
            <a:solidFill>
              <a:srgbClr val="000000"/>
            </a:solidFill>
            <a:miter/>
          </a:ln>
          <a:effectLst>
            <a:outerShdw dist="107932" dir="2700000">
              <a:srgbClr val="80808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  <p:sp>
        <p:nvSpPr>
          <p:cNvPr id="58" name="Google Shape;92;p14"/>
          <p:cNvSpPr/>
          <p:nvPr/>
        </p:nvSpPr>
        <p:spPr>
          <a:xfrm>
            <a:off x="723960" y="35218800"/>
            <a:ext cx="14037480" cy="107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4C7D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49320" rIns="98280" bIns="4932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6400" b="1" strike="noStrike" spc="-1">
                <a:solidFill>
                  <a:srgbClr val="000000"/>
                </a:solidFill>
                <a:latin typeface="Verdana"/>
                <a:ea typeface="Verdana"/>
              </a:rPr>
              <a:t>Agradecimentos</a:t>
            </a:r>
            <a:endParaRPr lang="pt-BR" sz="6400" b="0" strike="noStrike" spc="-1">
              <a:latin typeface="Arial"/>
            </a:endParaRPr>
          </a:p>
        </p:txBody>
      </p:sp>
      <p:sp>
        <p:nvSpPr>
          <p:cNvPr id="59" name="Google Shape;93;p14"/>
          <p:cNvSpPr/>
          <p:nvPr/>
        </p:nvSpPr>
        <p:spPr>
          <a:xfrm>
            <a:off x="787320" y="32874120"/>
            <a:ext cx="30719160" cy="86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49320" rIns="98280" bIns="4932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5000" b="1" strike="noStrike" spc="-1">
                <a:solidFill>
                  <a:srgbClr val="000000"/>
                </a:solidFill>
                <a:latin typeface="Verdana"/>
                <a:ea typeface="Verdana"/>
              </a:rPr>
              <a:t>Relate as conclusões do seu trabalho </a:t>
            </a:r>
            <a:endParaRPr lang="pt-BR" sz="5000" b="0" strike="noStrike" spc="-1">
              <a:latin typeface="Arial"/>
            </a:endParaRPr>
          </a:p>
        </p:txBody>
      </p:sp>
      <p:sp>
        <p:nvSpPr>
          <p:cNvPr id="60" name="Google Shape;94;p14"/>
          <p:cNvSpPr/>
          <p:nvPr/>
        </p:nvSpPr>
        <p:spPr>
          <a:xfrm>
            <a:off x="858960" y="4141800"/>
            <a:ext cx="30736440" cy="2048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DD3E1"/>
          </a:solidFill>
          <a:ln w="9525">
            <a:solidFill>
              <a:srgbClr val="729FCF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49320" rIns="98280" bIns="4932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6400" b="1" strike="noStrike" spc="-1">
                <a:solidFill>
                  <a:srgbClr val="000000"/>
                </a:solidFill>
                <a:latin typeface="Verdana"/>
                <a:ea typeface="Verdana"/>
              </a:rPr>
              <a:t>Coloque o Título da sua Pesquisa</a:t>
            </a:r>
            <a:endParaRPr lang="pt-BR" sz="6400" b="0" strike="noStrike" spc="-1">
              <a:latin typeface="Arial"/>
            </a:endParaRPr>
          </a:p>
        </p:txBody>
      </p:sp>
      <p:sp>
        <p:nvSpPr>
          <p:cNvPr id="61" name="Google Shape;95;p14"/>
          <p:cNvSpPr/>
          <p:nvPr/>
        </p:nvSpPr>
        <p:spPr>
          <a:xfrm>
            <a:off x="706320" y="36406080"/>
            <a:ext cx="13362840" cy="1621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8280" tIns="49320" rIns="98280" bIns="49320"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5000" b="1" strike="noStrike" spc="-1">
                <a:solidFill>
                  <a:srgbClr val="000000"/>
                </a:solidFill>
                <a:latin typeface="Verdana"/>
                <a:ea typeface="Verdana"/>
              </a:rPr>
              <a:t>Você pode nesse campo agradecer uma pessoa e/ou instituição que apoiou o projeto</a:t>
            </a:r>
            <a:r>
              <a:rPr lang="pt-BR" sz="4000" b="1" strike="noStrike" spc="-1">
                <a:solidFill>
                  <a:srgbClr val="000000"/>
                </a:solidFill>
                <a:latin typeface="Verdana"/>
                <a:ea typeface="Verdana"/>
              </a:rPr>
              <a:t>.</a:t>
            </a:r>
            <a:endParaRPr lang="pt-BR" sz="4000" b="0" strike="noStrike" spc="-1">
              <a:latin typeface="Arial"/>
            </a:endParaRPr>
          </a:p>
        </p:txBody>
      </p:sp>
      <p:pic>
        <p:nvPicPr>
          <p:cNvPr id="62" name="Google Shape;96;p14"/>
          <p:cNvPicPr/>
          <p:nvPr/>
        </p:nvPicPr>
        <p:blipFill>
          <a:blip r:embed="rId4"/>
          <a:stretch/>
        </p:blipFill>
        <p:spPr>
          <a:xfrm>
            <a:off x="19086480" y="23128200"/>
            <a:ext cx="4876200" cy="6119280"/>
          </a:xfrm>
          <a:prstGeom prst="rect">
            <a:avLst/>
          </a:prstGeom>
          <a:ln w="0">
            <a:noFill/>
          </a:ln>
        </p:spPr>
      </p:pic>
      <p:sp>
        <p:nvSpPr>
          <p:cNvPr id="63" name="Google Shape;97;p14"/>
          <p:cNvSpPr/>
          <p:nvPr/>
        </p:nvSpPr>
        <p:spPr>
          <a:xfrm>
            <a:off x="849240" y="18378360"/>
            <a:ext cx="15422040" cy="923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152</Words>
  <Application>Microsoft Macintosh PowerPoint</Application>
  <PresentationFormat>Personalizar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Verdana</vt:lpstr>
      <vt:lpstr>Office Theme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>Lucas Thimóteo</cp:lastModifiedBy>
  <cp:revision>3</cp:revision>
  <dcterms:modified xsi:type="dcterms:W3CDTF">2025-09-09T13:40:06Z</dcterms:modified>
  <dc:language>pt-BR</dc:language>
</cp:coreProperties>
</file>