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0"/>
    <p:restoredTop sz="94640"/>
  </p:normalViewPr>
  <p:slideViewPr>
    <p:cSldViewPr snapToGrid="0">
      <p:cViewPr>
        <p:scale>
          <a:sx n="100" d="100"/>
          <a:sy n="100" d="100"/>
        </p:scale>
        <p:origin x="44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5E3E72-7C5B-4B79-BFBE-4E37221BA12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3440"/>
            <a:ext cx="9070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C725DC-0C8A-4249-9C9D-D3A779C7452D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196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34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1960" y="30434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0C8C6AC-F59B-4072-94B2-9067AF074665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32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0840" y="1326600"/>
            <a:ext cx="292032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7320" y="1326600"/>
            <a:ext cx="292032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3440"/>
            <a:ext cx="292032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0840" y="3043440"/>
            <a:ext cx="292032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7320" y="3043440"/>
            <a:ext cx="292032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41A1B4A-F20E-436B-8723-BCB93975CF29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9658082-1B47-4EF6-9622-F46CD283AC4B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264FE7F-1F39-43EF-A437-EAA38902CA74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200" cy="32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1960" y="1326600"/>
            <a:ext cx="4426200" cy="32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E7B1A4-F418-48B9-8DA5-5F366666F24A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2A865D1-777F-4E8D-A46C-E2F789301AFF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69480" cy="437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30F03DD-021D-4A8C-BFA0-1C6319F8F99D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1960" y="1326600"/>
            <a:ext cx="4426200" cy="32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34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4DDF79-F7B3-4B7C-A3B4-C2F9D61BB6F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200" cy="32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196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1960" y="304344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4B68F73-6948-4BDA-BAA6-67A8E96BB88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196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3440"/>
            <a:ext cx="9070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9708B66-83A2-4D04-8C2A-D22897E4C75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480" cy="94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2840" cy="38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&lt;rodapé&gt;</a:t>
            </a:r>
            <a:endParaRPr lang="pt-BR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6120" cy="38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167E21-5EAD-45A1-BC2D-F886C2A6EA44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6120" cy="38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/>
          <p:cNvSpPr/>
          <p:nvPr/>
        </p:nvSpPr>
        <p:spPr>
          <a:xfrm>
            <a:off x="133200" y="1075764"/>
            <a:ext cx="9813960" cy="38987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4000" b="1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TÍTULO DO TRABALHO</a:t>
            </a:r>
            <a:endParaRPr lang="pt-BR" sz="4000" b="0" strike="noStrike" spc="-1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endParaRPr lang="pt-BR" sz="2000" b="0" strike="noStrike" spc="-1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Nome do(a) Apresentador(a)</a:t>
            </a:r>
            <a:endParaRPr lang="pt-BR" sz="2000" b="0" strike="noStrike" spc="-1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Tipo da bolsa e órgão financiador (PIBIC-FA ou PIBIC-CNPq ou PIBIS-FA ou PIBIS-CNPq ou BIC-UNICENTRO ou ICV)</a:t>
            </a:r>
            <a:endParaRPr lang="pt-BR" sz="2000" b="0" strike="noStrike" spc="-1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Contato (e-mail do(a) apresentador(a))</a:t>
            </a:r>
            <a:endParaRPr lang="pt-BR" sz="1800" b="0" strike="noStrike" spc="-1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283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Curso de Graduação</a:t>
            </a:r>
            <a:endParaRPr lang="pt-BR" sz="1800" b="0" strike="noStrike" spc="-1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283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Nome do(a) Orientador(a)</a:t>
            </a:r>
            <a:endParaRPr lang="pt-BR" sz="1800" b="0" strike="noStrike" spc="-1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283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Departamento/Campus</a:t>
            </a:r>
            <a:endParaRPr lang="pt-BR" sz="1800" b="0" strike="noStrike" spc="-1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283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Demais autores</a:t>
            </a:r>
            <a:endParaRPr lang="pt-BR" sz="1800" b="0" strike="noStrike" spc="-1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16"/>
          <p:cNvSpPr/>
          <p:nvPr/>
        </p:nvSpPr>
        <p:spPr>
          <a:xfrm>
            <a:off x="237960" y="1081952"/>
            <a:ext cx="966168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Orientações gerais para a preparação da apresentação</a:t>
            </a:r>
            <a:endParaRPr lang="pt-BR" sz="2400" b="0" strike="noStrike" spc="-1" dirty="0">
              <a:latin typeface="+mj-lt"/>
            </a:endParaRPr>
          </a:p>
        </p:txBody>
      </p:sp>
      <p:sp>
        <p:nvSpPr>
          <p:cNvPr id="43" name="Text Box 17"/>
          <p:cNvSpPr/>
          <p:nvPr/>
        </p:nvSpPr>
        <p:spPr>
          <a:xfrm>
            <a:off x="237960" y="1810871"/>
            <a:ext cx="9661680" cy="31197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Utilizar e manter este modelo.</a:t>
            </a:r>
            <a:endParaRPr lang="pt-BR" sz="2000" b="0" strike="noStrike" spc="-1" dirty="0">
              <a:latin typeface="+mj-lt"/>
            </a:endParaRPr>
          </a:p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Recomenda-se que a ênfase da apresentação seja nos </a:t>
            </a:r>
            <a:r>
              <a:rPr lang="pt-BR" sz="2000" b="1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resultados</a:t>
            </a:r>
            <a:r>
              <a:rPr lang="pt-BR" sz="20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 da iniciação científica/tecnológica.</a:t>
            </a:r>
            <a:endParaRPr lang="pt-BR" sz="2000" b="0" strike="noStrike" spc="-1" dirty="0">
              <a:latin typeface="+mj-lt"/>
            </a:endParaRPr>
          </a:p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Dê preferência para o uso de gráficos e figuras.</a:t>
            </a:r>
            <a:endParaRPr lang="pt-BR" sz="2000" b="0" strike="noStrike" spc="-1" dirty="0">
              <a:latin typeface="+mj-lt"/>
            </a:endParaRPr>
          </a:p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+mj-lt"/>
                <a:ea typeface="Microsoft YaHei"/>
              </a:rPr>
              <a:t>Pense na organização dos slides de tal forma que eles serão passados sob a forma de vídeo no dia do evento.</a:t>
            </a:r>
            <a:endParaRPr lang="pt-BR" sz="2000" b="0" strike="noStrike" spc="-1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119</Words>
  <Application>Microsoft Macintosh PowerPoint</Application>
  <PresentationFormat>Personalizar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Lucas Thimóteo</cp:lastModifiedBy>
  <cp:revision>15</cp:revision>
  <dcterms:created xsi:type="dcterms:W3CDTF">2024-07-18T10:13:23Z</dcterms:created>
  <dcterms:modified xsi:type="dcterms:W3CDTF">2025-09-09T13:40:48Z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Personalizados</vt:lpwstr>
  </property>
  <property fmtid="{D5CDD505-2E9C-101B-9397-08002B2CF9AE}" pid="3" name="Slides">
    <vt:i4>9</vt:i4>
  </property>
</Properties>
</file>