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26583E-74D3-D9DF-55A9-A7E1058D91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/>
              <a:t>xvcvxcv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1C89E2-794C-A862-56C3-729F142664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554CF-C9DF-4D80-9B3A-7EFECE85A9F6}" type="datetimeFigureOut">
              <a:rPr lang="en-CA" smtClean="0"/>
              <a:t>2023-07-11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DFA8FD-7B12-4673-C793-7B6E302315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F6971-5BCA-8D52-46DB-1A4D5B6C7C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772B-A62D-4A0F-95A7-595A9691B8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7545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662460-31E2-67C0-6891-1924AEEDDC3D}"/>
              </a:ext>
            </a:extLst>
          </p:cNvPr>
          <p:cNvSpPr txBox="1"/>
          <p:nvPr/>
        </p:nvSpPr>
        <p:spPr>
          <a:xfrm>
            <a:off x="1698457" y="2120068"/>
            <a:ext cx="57470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200" b="1" dirty="0"/>
              <a:t>TÍTULO DO RESUMO</a:t>
            </a:r>
            <a:r>
              <a:rPr lang="pt-BR" sz="4200" dirty="0"/>
              <a:t> </a:t>
            </a:r>
            <a:endParaRPr lang="en-CA" sz="4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FE2612-0E64-B662-F7DE-9C7414EF33CC}"/>
              </a:ext>
            </a:extLst>
          </p:cNvPr>
          <p:cNvSpPr txBox="1"/>
          <p:nvPr/>
        </p:nvSpPr>
        <p:spPr>
          <a:xfrm>
            <a:off x="3267797" y="3233639"/>
            <a:ext cx="26084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Autor 1, Autor 2</a:t>
            </a:r>
            <a:endParaRPr lang="en-CA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2AEF6-E98C-D1A7-71C4-7A6C11FDE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243293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en-CA" dirty="0"/>
              <a:t>SUM</a:t>
            </a:r>
            <a:r>
              <a:rPr lang="pt-BR" dirty="0"/>
              <a:t>ÁRIO		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577B8-00F4-FE0E-8653-74A154C7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885243"/>
            <a:ext cx="8520600" cy="2977143"/>
          </a:xfrm>
        </p:spPr>
        <p:txBody>
          <a:bodyPr/>
          <a:lstStyle/>
          <a:p>
            <a:r>
              <a:rPr lang="pt-BR" dirty="0"/>
              <a:t>Introdução</a:t>
            </a:r>
          </a:p>
          <a:p>
            <a:r>
              <a:rPr lang="pt-BR" dirty="0" err="1"/>
              <a:t>Xxxxxx</a:t>
            </a:r>
            <a:endParaRPr lang="pt-BR" dirty="0"/>
          </a:p>
          <a:p>
            <a:r>
              <a:rPr lang="pt-BR" dirty="0" err="1"/>
              <a:t>Xxxxxx</a:t>
            </a:r>
            <a:endParaRPr lang="pt-BR" dirty="0"/>
          </a:p>
          <a:p>
            <a:endParaRPr lang="pt-B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A7A5EC-BEB0-782C-A053-063FD6DE7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17404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F7E2A-E462-A0AE-8ABB-156DB2286A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0733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_de_Slides_IX_JAI_2023.pptx" id="{71867997-0117-43DE-B45D-2F68B2CD4B32}" vid="{540CA91B-1794-4678-86A6-F97EA50E5A78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template-Modelo_de_Slides_IX_JAI_2023</Template>
  <TotalTime>9</TotalTime>
  <Words>16</Words>
  <Application>Microsoft Office PowerPoint</Application>
  <PresentationFormat>On-screen Show (16:9)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 Presentation</vt:lpstr>
      <vt:lpstr>SUMÁRIO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Luciane A</dc:creator>
  <cp:lastModifiedBy>Luciane A</cp:lastModifiedBy>
  <cp:revision>2</cp:revision>
  <cp:lastPrinted>2023-07-10T20:40:59Z</cp:lastPrinted>
  <dcterms:created xsi:type="dcterms:W3CDTF">2023-07-11T19:57:09Z</dcterms:created>
  <dcterms:modified xsi:type="dcterms:W3CDTF">2023-07-11T20:14:10Z</dcterms:modified>
</cp:coreProperties>
</file>