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D1B9D8-1975-4821-8529-32A016018CCE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05/10/2022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BE90F9B-5401-42DB-BD54-9E00068C6BC9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5"/>
          <p:cNvSpPr txBox="1"/>
          <p:nvPr/>
        </p:nvSpPr>
        <p:spPr>
          <a:xfrm>
            <a:off x="638760" y="3145671"/>
            <a:ext cx="10914480" cy="178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Times New Roman"/>
              </a:rPr>
              <a:t>Título do trabalho centralizado</a:t>
            </a:r>
            <a:endParaRPr lang="pt-B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Subtítulo 16"/>
          <p:cNvSpPr txBox="1"/>
          <p:nvPr/>
        </p:nvSpPr>
        <p:spPr>
          <a:xfrm>
            <a:off x="1523880" y="4107600"/>
            <a:ext cx="10261080" cy="2377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spc="-1" dirty="0">
              <a:solidFill>
                <a:srgbClr val="000000"/>
              </a:solidFill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Times New Roman"/>
              </a:rPr>
              <a:t>Apresentador(es)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14773D-AA2C-63D1-A33C-B43D7A9E6E57}"/>
              </a:ext>
            </a:extLst>
          </p:cNvPr>
          <p:cNvSpPr txBox="1"/>
          <p:nvPr/>
        </p:nvSpPr>
        <p:spPr>
          <a:xfrm>
            <a:off x="4459266" y="576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175567-8AB3-A5DA-0232-D451BD83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" y="0"/>
            <a:ext cx="12142675" cy="2931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15"/>
          <p:cNvSpPr txBox="1"/>
          <p:nvPr/>
        </p:nvSpPr>
        <p:spPr>
          <a:xfrm>
            <a:off x="595080" y="838795"/>
            <a:ext cx="10914480" cy="7002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Times New Roman"/>
              </a:rPr>
              <a:t>1. Subtítulos: fonte Times New Roman, tamanho 32, negrito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Subtítulo 16"/>
          <p:cNvSpPr txBox="1"/>
          <p:nvPr/>
        </p:nvSpPr>
        <p:spPr>
          <a:xfrm>
            <a:off x="704475" y="2106473"/>
            <a:ext cx="10783050" cy="2645053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Times New Roman"/>
              </a:rPr>
              <a:t>	Corpo do texto: texto digitado em espaço um (1,0), fonte Times New Roman, tamanho mínimo 26. Utilizar </a:t>
            </a:r>
            <a:r>
              <a:rPr lang="pt-BR" sz="2800" b="0" i="1" strike="noStrike" spc="-1" dirty="0">
                <a:solidFill>
                  <a:srgbClr val="000000"/>
                </a:solidFill>
                <a:latin typeface="Times New Roman"/>
              </a:rPr>
              <a:t>itálico</a:t>
            </a:r>
            <a:r>
              <a:rPr lang="pt-BR" sz="2800" b="0" strike="noStrike" spc="-1" dirty="0">
                <a:solidFill>
                  <a:srgbClr val="000000"/>
                </a:solidFill>
                <a:latin typeface="Times New Roman"/>
              </a:rPr>
              <a:t> somente para destacar palavras em outro idioma e títulos de obras.</a:t>
            </a: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A65E74-70BD-1F73-51A0-B8DBEB32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5803140"/>
            <a:ext cx="4368800" cy="1054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57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Eloisa Baldissarelli</dc:creator>
  <dc:description/>
  <cp:lastModifiedBy>Maria Cláudia Teixeira</cp:lastModifiedBy>
  <cp:revision>12</cp:revision>
  <dcterms:created xsi:type="dcterms:W3CDTF">2018-10-16T19:44:18Z</dcterms:created>
  <dcterms:modified xsi:type="dcterms:W3CDTF">2022-10-05T23:45:34Z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</vt:i4>
  </property>
</Properties>
</file>