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FE01-5658-4537-842C-FFA7273C710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466A-E962-4052-A4BA-889A6FA549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04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FE01-5658-4537-842C-FFA7273C710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466A-E962-4052-A4BA-889A6FA549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39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FE01-5658-4537-842C-FFA7273C710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466A-E962-4052-A4BA-889A6FA549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68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FE01-5658-4537-842C-FFA7273C710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466A-E962-4052-A4BA-889A6FA549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7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FE01-5658-4537-842C-FFA7273C710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466A-E962-4052-A4BA-889A6FA549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60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FE01-5658-4537-842C-FFA7273C710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466A-E962-4052-A4BA-889A6FA549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75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FE01-5658-4537-842C-FFA7273C710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466A-E962-4052-A4BA-889A6FA549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53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FE01-5658-4537-842C-FFA7273C710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466A-E962-4052-A4BA-889A6FA549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4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FE01-5658-4537-842C-FFA7273C710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466A-E962-4052-A4BA-889A6FA549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04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FE01-5658-4537-842C-FFA7273C710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466A-E962-4052-A4BA-889A6FA549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08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FE01-5658-4537-842C-FFA7273C710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466A-E962-4052-A4BA-889A6FA549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30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0FE01-5658-4537-842C-FFA7273C710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7466A-E962-4052-A4BA-889A6FA549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7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7CF55-56F6-4A60-8CE0-989BAC4D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19D2DC-2899-47E1-9C3E-57687492B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Nome, instituição e orientação</a:t>
            </a:r>
          </a:p>
        </p:txBody>
      </p:sp>
    </p:spTree>
    <p:extLst>
      <p:ext uri="{BB962C8B-B14F-4D97-AF65-F5344CB8AC3E}">
        <p14:creationId xmlns:p14="http://schemas.microsoft.com/office/powerpoint/2010/main" val="268002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7E0091-B646-4B1F-A119-AD3713F62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382433"/>
            <a:ext cx="11840942" cy="24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8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95595-7AB9-4DA3-BA59-329129EE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245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AB3FCA-0ABB-4167-AC0E-01300A78B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5119"/>
            <a:ext cx="10515600" cy="3311843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284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1FA485-DEEB-436C-8528-4E88A9B4B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32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728A17-4E3F-49CA-A063-7695D9947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59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5CB328-47A0-4A22-B9E8-C4D222014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ECBB3C-0A93-4230-B713-2CBBDB6A68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9F02C6B-F494-40DB-91F0-E2313F891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664BE0-30EC-4575-88AC-1A85D283CD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FF011B-D868-45D5-A41E-08400956B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62630C-E4DB-403C-8720-DC4EC68BBF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4802FC7-4475-4D79-BE06-1B43F4A0D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6EEF0D1-B57B-4B3C-AE14-98C97A390A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76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77A29-3625-4CC4-BB53-E7DE7A794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3363"/>
            <a:ext cx="9144000" cy="23876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3256BB-18AA-404D-90F0-79C117207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038"/>
            <a:ext cx="9144000" cy="1655762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80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13A94-F552-493B-851C-43720CFC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8F4A6E-717D-432C-9758-B92344140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8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02E976-A3F1-4FF0-BFF2-0311EE731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71600"/>
            <a:ext cx="6172200" cy="448945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7CA086-8557-4565-8FB6-303B29C6D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74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5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Berg</dc:creator>
  <cp:lastModifiedBy>Juliana Berg</cp:lastModifiedBy>
  <cp:revision>3</cp:revision>
  <dcterms:created xsi:type="dcterms:W3CDTF">2019-06-13T18:11:34Z</dcterms:created>
  <dcterms:modified xsi:type="dcterms:W3CDTF">2019-06-13T18:21:20Z</dcterms:modified>
</cp:coreProperties>
</file>