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1" clrIdx="0">
    <p:extLst>
      <p:ext uri="{19B8F6BF-5375-455C-9EA6-DF929625EA0E}">
        <p15:presenceInfo xmlns:p15="http://schemas.microsoft.com/office/powerpoint/2012/main" userId="02e384d001cc377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46" y="0"/>
            <a:ext cx="41148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987574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400">
                <a:solidFill>
                  <a:schemeClr val="tx1"/>
                </a:solidFill>
                <a:latin typeface="Tw Cen MT" panose="020B0602020104020603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664245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2200">
                <a:solidFill>
                  <a:schemeClr val="tx1"/>
                </a:solidFill>
                <a:latin typeface="Tw Cen MT" panose="020B0602020104020603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400">
                <a:solidFill>
                  <a:schemeClr val="tx1"/>
                </a:solidFill>
                <a:latin typeface="Tw Cen MT" panose="020B0602020104020603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2200">
                <a:solidFill>
                  <a:schemeClr val="tx1"/>
                </a:solidFill>
                <a:latin typeface="Tw Cen MT" panose="020B0602020104020603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3" r="86224"/>
          <a:stretch/>
        </p:blipFill>
        <p:spPr>
          <a:xfrm>
            <a:off x="0" y="1551330"/>
            <a:ext cx="2167213" cy="246711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alphaModFix amt="3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alphaModFix amt="3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16135" y="3435846"/>
            <a:ext cx="486003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AUTOR 1 - INSTITUIÇÃO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6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AUTOR </a:t>
            </a:r>
            <a:r>
              <a:rPr lang="en-US" altLang="ko-KR" sz="16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2 - INSTITUIÇÃO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6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AUTOR 3</a:t>
            </a:r>
            <a:r>
              <a:rPr lang="en-US" altLang="ko-KR" sz="16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6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- INSTITUIÇÃO</a:t>
            </a:r>
            <a:r>
              <a:rPr lang="en-US" altLang="ko-KR" sz="16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   </a:t>
            </a:r>
            <a:endParaRPr kumimoji="0" lang="en-US" altLang="ko-KR" sz="16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504166" y="1275606"/>
            <a:ext cx="428396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rgbClr val="0033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TÍTULO DO TRABALHO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302511" y="4844068"/>
            <a:ext cx="44999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UNICENTRO – SESA/I – OUTUBRO DE 2025</a:t>
            </a:r>
            <a:endParaRPr lang="ko-KR" altLang="en-US" sz="8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391022"/>
            <a:ext cx="8496944" cy="460648"/>
          </a:xfrm>
        </p:spPr>
        <p:txBody>
          <a:bodyPr/>
          <a:lstStyle/>
          <a:p>
            <a:pPr algn="ctr"/>
            <a:r>
              <a:rPr lang="en-US" altLang="ko-KR" sz="2400" b="1" dirty="0" smtClean="0">
                <a:solidFill>
                  <a:srgbClr val="003300"/>
                </a:solidFill>
              </a:rPr>
              <a:t>INTRODUÇÃO</a:t>
            </a:r>
            <a:endParaRPr lang="en-US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43"/>
            <a:ext cx="9144000" cy="1285875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0"/>
          </p:nvPr>
        </p:nvSpPr>
        <p:spPr>
          <a:xfrm>
            <a:off x="323528" y="2067694"/>
            <a:ext cx="8496944" cy="2995737"/>
          </a:xfrm>
        </p:spPr>
        <p:txBody>
          <a:bodyPr/>
          <a:lstStyle/>
          <a:p>
            <a:pPr>
              <a:lnSpc>
                <a:spcPct val="130000"/>
              </a:lnSpc>
              <a:spcBef>
                <a:spcPts val="500"/>
              </a:spcBef>
              <a:buSzPct val="90000"/>
            </a:pPr>
            <a:r>
              <a:rPr lang="pt-BR" altLang="pt-BR" dirty="0"/>
              <a:t>Fazer em tópicos de forma resumida.</a:t>
            </a:r>
          </a:p>
          <a:p>
            <a:pPr>
              <a:lnSpc>
                <a:spcPct val="130000"/>
              </a:lnSpc>
              <a:spcBef>
                <a:spcPts val="500"/>
              </a:spcBef>
              <a:buSzPct val="90000"/>
            </a:pPr>
            <a:r>
              <a:rPr lang="pt-BR" altLang="pt-BR" dirty="0"/>
              <a:t>Apresentação geral da pesquisa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3300"/>
                </a:solidFill>
                <a:latin typeface="Tw Cen MT" panose="020B0602020104020603" pitchFamily="34" charset="0"/>
              </a:rPr>
              <a:t>OBJETIVOS</a:t>
            </a:r>
            <a:endParaRPr lang="ko-KR" altLang="en-US" dirty="0">
              <a:solidFill>
                <a:srgbClr val="003300"/>
              </a:solidFill>
              <a:latin typeface="Tw Cen MT" panose="020B0602020104020603" pitchFamily="34" charset="0"/>
            </a:endParaRPr>
          </a:p>
        </p:txBody>
      </p:sp>
      <p:sp>
        <p:nvSpPr>
          <p:cNvPr id="2" name="Espaço Reservado para Conteúdo 1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pt-BR" altLang="ko-KR" sz="2400" dirty="0"/>
              <a:t> Construção em tópicos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391022"/>
            <a:ext cx="8496944" cy="460648"/>
          </a:xfrm>
        </p:spPr>
        <p:txBody>
          <a:bodyPr/>
          <a:lstStyle/>
          <a:p>
            <a:pPr algn="ctr"/>
            <a:r>
              <a:rPr lang="en-US" altLang="ko-KR" sz="2400" b="1" dirty="0" smtClean="0">
                <a:solidFill>
                  <a:srgbClr val="003300"/>
                </a:solidFill>
              </a:rPr>
              <a:t>FUNDAMENTAÇÃO TEÓRICA</a:t>
            </a:r>
            <a:endParaRPr lang="en-US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0" y="1851670"/>
            <a:ext cx="9144000" cy="3291830"/>
          </a:xfrm>
        </p:spPr>
        <p:txBody>
          <a:bodyPr/>
          <a:lstStyle/>
          <a:p>
            <a:pPr>
              <a:lnSpc>
                <a:spcPct val="130000"/>
              </a:lnSpc>
              <a:spcBef>
                <a:spcPts val="500"/>
              </a:spcBef>
              <a:buSzPct val="90000"/>
            </a:pPr>
            <a:r>
              <a:rPr lang="pt-BR" altLang="pt-BR" dirty="0">
                <a:cs typeface="Segoe UI" panose="020B0502040204020203" pitchFamily="34" charset="0"/>
              </a:rPr>
              <a:t>Construir em tópicos.</a:t>
            </a:r>
          </a:p>
          <a:p>
            <a:pPr>
              <a:lnSpc>
                <a:spcPct val="130000"/>
              </a:lnSpc>
              <a:spcBef>
                <a:spcPts val="500"/>
              </a:spcBef>
              <a:buSzPct val="90000"/>
            </a:pPr>
            <a:r>
              <a:rPr lang="pt-BR" altLang="pt-BR" dirty="0">
                <a:cs typeface="Segoe UI" panose="020B0502040204020203" pitchFamily="34" charset="0"/>
              </a:rPr>
              <a:t>Resumo das reflexões teóricas. </a:t>
            </a:r>
          </a:p>
          <a:p>
            <a:pPr>
              <a:lnSpc>
                <a:spcPct val="130000"/>
              </a:lnSpc>
              <a:spcBef>
                <a:spcPts val="500"/>
              </a:spcBef>
            </a:pPr>
            <a:r>
              <a:rPr lang="pt-BR" altLang="pt-BR" dirty="0">
                <a:cs typeface="Segoe UI" panose="020B0502040204020203" pitchFamily="34" charset="0"/>
              </a:rPr>
              <a:t>Apresentação de alguns autores principais</a:t>
            </a:r>
          </a:p>
          <a:p>
            <a:endParaRPr lang="ko-KR" altLang="en-US" dirty="0">
              <a:solidFill>
                <a:schemeClr val="tx1"/>
              </a:solidFill>
              <a:latin typeface="Arial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43"/>
            <a:ext cx="9144000" cy="128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52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391022"/>
            <a:ext cx="8496944" cy="460648"/>
          </a:xfrm>
        </p:spPr>
        <p:txBody>
          <a:bodyPr/>
          <a:lstStyle/>
          <a:p>
            <a:pPr algn="ctr"/>
            <a:r>
              <a:rPr lang="en-US" altLang="ko-KR" sz="2400" b="1" dirty="0" smtClean="0">
                <a:solidFill>
                  <a:srgbClr val="003300"/>
                </a:solidFill>
              </a:rPr>
              <a:t>METODOLOGIA</a:t>
            </a:r>
            <a:endParaRPr lang="en-US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0" y="1851670"/>
            <a:ext cx="9144000" cy="3291830"/>
          </a:xfrm>
        </p:spPr>
        <p:txBody>
          <a:bodyPr/>
          <a:lstStyle/>
          <a:p>
            <a:pPr>
              <a:lnSpc>
                <a:spcPct val="130000"/>
              </a:lnSpc>
              <a:spcBef>
                <a:spcPts val="500"/>
              </a:spcBef>
              <a:buSzPct val="90000"/>
            </a:pPr>
            <a:r>
              <a:rPr lang="pt-BR" altLang="pt-BR" sz="2000" dirty="0">
                <a:cs typeface="Segoe UI" panose="020B0502040204020203" pitchFamily="34" charset="0"/>
              </a:rPr>
              <a:t>Construir em tópicos.</a:t>
            </a:r>
          </a:p>
          <a:p>
            <a:pPr>
              <a:lnSpc>
                <a:spcPct val="130000"/>
              </a:lnSpc>
              <a:spcBef>
                <a:spcPts val="500"/>
              </a:spcBef>
              <a:buSzPct val="90000"/>
            </a:pPr>
            <a:r>
              <a:rPr lang="pt-BR" altLang="pt-BR" sz="2000" dirty="0">
                <a:cs typeface="Segoe UI" panose="020B0502040204020203" pitchFamily="34" charset="0"/>
              </a:rPr>
              <a:t>Descrever como/onde o estudo foi realizado.</a:t>
            </a:r>
          </a:p>
          <a:p>
            <a:pPr>
              <a:lnSpc>
                <a:spcPct val="130000"/>
              </a:lnSpc>
              <a:spcBef>
                <a:spcPts val="500"/>
              </a:spcBef>
            </a:pPr>
            <a:r>
              <a:rPr lang="pt-BR" altLang="pt-BR" sz="2000" dirty="0">
                <a:cs typeface="Segoe UI" panose="020B0502040204020203" pitchFamily="34" charset="0"/>
              </a:rPr>
              <a:t>Recorte temporal.</a:t>
            </a:r>
          </a:p>
          <a:p>
            <a:pPr>
              <a:lnSpc>
                <a:spcPct val="130000"/>
              </a:lnSpc>
              <a:spcBef>
                <a:spcPts val="500"/>
              </a:spcBef>
            </a:pPr>
            <a:r>
              <a:rPr lang="pt-BR" altLang="pt-BR" sz="2000" dirty="0">
                <a:cs typeface="Segoe UI" panose="020B0502040204020203" pitchFamily="34" charset="0"/>
              </a:rPr>
              <a:t>Amostra.</a:t>
            </a:r>
          </a:p>
          <a:p>
            <a:pPr>
              <a:lnSpc>
                <a:spcPct val="130000"/>
              </a:lnSpc>
              <a:spcBef>
                <a:spcPts val="500"/>
              </a:spcBef>
            </a:pPr>
            <a:r>
              <a:rPr lang="pt-BR" altLang="pt-BR" sz="2000" dirty="0">
                <a:cs typeface="Segoe UI" panose="020B0502040204020203" pitchFamily="34" charset="0"/>
              </a:rPr>
              <a:t>Coleta e tratamento dos dados.</a:t>
            </a:r>
          </a:p>
          <a:p>
            <a:endParaRPr lang="ko-KR" alt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43"/>
            <a:ext cx="9144000" cy="128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77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3300"/>
                </a:solidFill>
                <a:latin typeface="Tw Cen MT" panose="020B0602020104020603" pitchFamily="34" charset="0"/>
              </a:rPr>
              <a:t>ANÁLISE DOS RESULTADOS</a:t>
            </a:r>
            <a:endParaRPr lang="ko-KR" altLang="en-US" dirty="0">
              <a:solidFill>
                <a:srgbClr val="003300"/>
              </a:solidFill>
              <a:latin typeface="Tw Cen MT" panose="020B0602020104020603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2051720" y="884466"/>
            <a:ext cx="6984776" cy="3991540"/>
          </a:xfrm>
        </p:spPr>
        <p:txBody>
          <a:bodyPr wrap="square">
            <a:noAutofit/>
          </a:bodyPr>
          <a:lstStyle/>
          <a:p>
            <a:pPr>
              <a:lnSpc>
                <a:spcPct val="130000"/>
              </a:lnSpc>
              <a:spcBef>
                <a:spcPts val="500"/>
              </a:spcBef>
              <a:buSzPct val="90000"/>
            </a:pPr>
            <a:r>
              <a:rPr lang="pt-BR" altLang="pt-BR" sz="2000" dirty="0"/>
              <a:t>Fazer em texto ou tópico de forma resumida.</a:t>
            </a:r>
          </a:p>
          <a:p>
            <a:pPr>
              <a:lnSpc>
                <a:spcPct val="130000"/>
              </a:lnSpc>
              <a:spcBef>
                <a:spcPts val="500"/>
              </a:spcBef>
              <a:buSzPct val="90000"/>
            </a:pPr>
            <a:r>
              <a:rPr lang="pt-BR" altLang="pt-BR" sz="2000" dirty="0"/>
              <a:t>Descrever os principais resultados encontrados.</a:t>
            </a:r>
          </a:p>
          <a:p>
            <a:pPr algn="just">
              <a:lnSpc>
                <a:spcPct val="130000"/>
              </a:lnSpc>
              <a:spcBef>
                <a:spcPts val="500"/>
              </a:spcBef>
              <a:buSzPct val="90000"/>
            </a:pPr>
            <a:r>
              <a:rPr lang="pt-BR" altLang="pt-BR" sz="2000" dirty="0"/>
              <a:t>Pode incluir gráficos, tabelas e quadros para melhor apresentara discussão dos resultados</a:t>
            </a:r>
          </a:p>
          <a:p>
            <a:endParaRPr lang="pt-BR" altLang="ko-KR" sz="2000" dirty="0" smtClean="0">
              <a:solidFill>
                <a:schemeClr val="tx1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0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391022"/>
            <a:ext cx="8496944" cy="460648"/>
          </a:xfrm>
        </p:spPr>
        <p:txBody>
          <a:bodyPr/>
          <a:lstStyle/>
          <a:p>
            <a:pPr algn="ctr"/>
            <a:r>
              <a:rPr lang="en-US" altLang="ko-KR" sz="2400" b="1" dirty="0" smtClean="0">
                <a:solidFill>
                  <a:srgbClr val="003300"/>
                </a:solidFill>
              </a:rPr>
              <a:t>CONSIDERAÇÕES FINAIS</a:t>
            </a:r>
            <a:endParaRPr lang="en-US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0" y="1851670"/>
            <a:ext cx="9144000" cy="3291830"/>
          </a:xfrm>
        </p:spPr>
        <p:txBody>
          <a:bodyPr/>
          <a:lstStyle/>
          <a:p>
            <a:pPr>
              <a:lnSpc>
                <a:spcPct val="130000"/>
              </a:lnSpc>
              <a:spcBef>
                <a:spcPts val="500"/>
              </a:spcBef>
              <a:buSzPct val="90000"/>
            </a:pPr>
            <a:r>
              <a:rPr lang="pt-BR" altLang="pt-BR" dirty="0">
                <a:cs typeface="Segoe UI" panose="020B0502040204020203" pitchFamily="34" charset="0"/>
              </a:rPr>
              <a:t>Fazer em tópicos de forma resumida.</a:t>
            </a:r>
          </a:p>
          <a:p>
            <a:pPr>
              <a:lnSpc>
                <a:spcPct val="130000"/>
              </a:lnSpc>
              <a:spcBef>
                <a:spcPts val="500"/>
              </a:spcBef>
              <a:buSzPct val="90000"/>
            </a:pPr>
            <a:r>
              <a:rPr lang="pt-BR" altLang="pt-BR" dirty="0">
                <a:cs typeface="Segoe UI" panose="020B0502040204020203" pitchFamily="34" charset="0"/>
              </a:rPr>
              <a:t>Sínteses das principais constatações.</a:t>
            </a:r>
          </a:p>
          <a:p>
            <a:pPr>
              <a:lnSpc>
                <a:spcPct val="130000"/>
              </a:lnSpc>
              <a:spcBef>
                <a:spcPts val="500"/>
              </a:spcBef>
              <a:buSzPct val="90000"/>
            </a:pPr>
            <a:r>
              <a:rPr lang="pt-BR" altLang="pt-BR" dirty="0">
                <a:cs typeface="Segoe UI" panose="020B0502040204020203" pitchFamily="34" charset="0"/>
              </a:rPr>
              <a:t>Propostas para futuras pesquisas.</a:t>
            </a:r>
          </a:p>
          <a:p>
            <a:endParaRPr lang="ko-KR" altLang="en-US" dirty="0">
              <a:solidFill>
                <a:schemeClr val="tx1"/>
              </a:solidFill>
              <a:latin typeface="Arial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43"/>
            <a:ext cx="9144000" cy="128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89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3300"/>
                </a:solidFill>
                <a:latin typeface="Tw Cen MT" panose="020B0602020104020603" pitchFamily="34" charset="0"/>
              </a:rPr>
              <a:t>REFERÊNCIAS</a:t>
            </a:r>
            <a:endParaRPr lang="ko-KR" altLang="en-US" dirty="0">
              <a:solidFill>
                <a:srgbClr val="003300"/>
              </a:solidFill>
              <a:latin typeface="Tw Cen MT" panose="020B0602020104020603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2051720" y="884466"/>
            <a:ext cx="6984776" cy="3991540"/>
          </a:xfrm>
        </p:spPr>
        <p:txBody>
          <a:bodyPr wrap="square">
            <a:noAutofit/>
          </a:bodyPr>
          <a:lstStyle/>
          <a:p>
            <a:r>
              <a:rPr lang="pt-BR" altLang="pt-BR" sz="2000" dirty="0"/>
              <a:t>Referências da apresentação nas normas ABNT</a:t>
            </a:r>
          </a:p>
          <a:p>
            <a:endParaRPr lang="pt-BR" altLang="ko-KR" sz="2000" dirty="0" smtClean="0">
              <a:solidFill>
                <a:schemeClr val="tx1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06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135</Words>
  <Application>Microsoft Office PowerPoint</Application>
  <PresentationFormat>Apresentação na tela (16:9)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8</vt:i4>
      </vt:variant>
    </vt:vector>
  </HeadingPairs>
  <TitlesOfParts>
    <vt:vector size="15" baseType="lpstr">
      <vt:lpstr>맑은 고딕</vt:lpstr>
      <vt:lpstr>Arial</vt:lpstr>
      <vt:lpstr>Calibri</vt:lpstr>
      <vt:lpstr>Segoe UI</vt:lpstr>
      <vt:lpstr>Tw Cen MT</vt:lpstr>
      <vt:lpstr>Office Theme</vt:lpstr>
      <vt:lpstr>Custom Design</vt:lpstr>
      <vt:lpstr>Apresentação do PowerPoint</vt:lpstr>
      <vt:lpstr>Apresentação do PowerPoint</vt:lpstr>
      <vt:lpstr>OBJETIVOS</vt:lpstr>
      <vt:lpstr>Apresentação do PowerPoint</vt:lpstr>
      <vt:lpstr>Apresentação do PowerPoint</vt:lpstr>
      <vt:lpstr>ANÁLISE DOS RESULTADOS</vt:lpstr>
      <vt:lpstr>Apresentação do PowerPoint</vt:lpstr>
      <vt:lpstr>REFERÊNCIAS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Lenovo</cp:lastModifiedBy>
  <cp:revision>35</cp:revision>
  <dcterms:created xsi:type="dcterms:W3CDTF">2014-04-01T16:27:38Z</dcterms:created>
  <dcterms:modified xsi:type="dcterms:W3CDTF">2025-10-15T18:39:29Z</dcterms:modified>
</cp:coreProperties>
</file>