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32399288" cy="39600188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" d="100"/>
          <a:sy n="12" d="100"/>
        </p:scale>
        <p:origin x="222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618920" y="1578960"/>
            <a:ext cx="29158200" cy="66103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1905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618920" y="9265320"/>
            <a:ext cx="29158200" cy="1095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1618920" y="21260520"/>
            <a:ext cx="29158200" cy="1095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618920" y="1578960"/>
            <a:ext cx="29158200" cy="66103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1905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1618920" y="9265320"/>
            <a:ext cx="14229000" cy="1095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16559640" y="9265320"/>
            <a:ext cx="14229000" cy="1095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1618920" y="21260520"/>
            <a:ext cx="14229000" cy="1095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16559640" y="21260520"/>
            <a:ext cx="14229000" cy="1095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618920" y="1578960"/>
            <a:ext cx="29158200" cy="66103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1905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1618920" y="9265320"/>
            <a:ext cx="9388800" cy="1095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11477520" y="9265320"/>
            <a:ext cx="9388800" cy="1095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21336120" y="9265320"/>
            <a:ext cx="9388800" cy="1095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1618920" y="21260520"/>
            <a:ext cx="9388800" cy="1095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11477520" y="21260520"/>
            <a:ext cx="9388800" cy="1095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21336120" y="21260520"/>
            <a:ext cx="9388800" cy="1095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618920" y="1578960"/>
            <a:ext cx="29158200" cy="66103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1905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1618920" y="9265320"/>
            <a:ext cx="29158200" cy="22964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618920" y="1578960"/>
            <a:ext cx="29158200" cy="66103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1905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618920" y="9265320"/>
            <a:ext cx="29158200" cy="22964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618920" y="1578960"/>
            <a:ext cx="29158200" cy="66103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1905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618920" y="9265320"/>
            <a:ext cx="14229000" cy="22964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16559640" y="9265320"/>
            <a:ext cx="14229000" cy="22964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618920" y="1578960"/>
            <a:ext cx="29158200" cy="66103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1905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618920" y="1578960"/>
            <a:ext cx="29158200" cy="30642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618920" y="1578960"/>
            <a:ext cx="29158200" cy="66103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1905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1618920" y="9265320"/>
            <a:ext cx="14229000" cy="1095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16559640" y="9265320"/>
            <a:ext cx="14229000" cy="22964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1618920" y="21260520"/>
            <a:ext cx="14229000" cy="1095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618920" y="1578960"/>
            <a:ext cx="29158200" cy="66103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1905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618920" y="9265320"/>
            <a:ext cx="14229000" cy="22964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16559640" y="9265320"/>
            <a:ext cx="14229000" cy="1095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16559640" y="21260520"/>
            <a:ext cx="14229000" cy="1095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618920" y="1578960"/>
            <a:ext cx="29158200" cy="66103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1905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618920" y="9265320"/>
            <a:ext cx="14229000" cy="1095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16559640" y="9265320"/>
            <a:ext cx="14229000" cy="1095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1618920" y="21260520"/>
            <a:ext cx="29158200" cy="1095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1386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/>
          <p:nvPr/>
        </p:nvSpPr>
        <p:spPr>
          <a:xfrm>
            <a:off x="11070360" y="36706320"/>
            <a:ext cx="10259280" cy="2101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PlaceHolder 1"/>
          <p:cNvSpPr>
            <a:spLocks noGrp="1"/>
          </p:cNvSpPr>
          <p:nvPr>
            <p:ph type="dt"/>
          </p:nvPr>
        </p:nvSpPr>
        <p:spPr>
          <a:xfrm>
            <a:off x="1620720" y="36706320"/>
            <a:ext cx="7551360" cy="20952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endParaRPr lang="pt-BR" sz="2400" b="0" strike="noStrike" spc="-1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ldNum"/>
          </p:nvPr>
        </p:nvSpPr>
        <p:spPr>
          <a:xfrm>
            <a:off x="23220720" y="36706320"/>
            <a:ext cx="7551360" cy="20952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11EA7AA-3D87-4353-808C-8ED0A5B20D88}" type="slidenum">
              <a:rPr lang="pt-BR" sz="14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‹nº›</a:t>
            </a:fld>
            <a:endParaRPr lang="pt-BR" sz="1400" b="0" strike="noStrike" spc="-1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title"/>
          </p:nvPr>
        </p:nvSpPr>
        <p:spPr>
          <a:xfrm>
            <a:off x="1618920" y="1578960"/>
            <a:ext cx="29158200" cy="66103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GB" sz="19050" b="0" strike="noStrike" spc="-1">
                <a:solidFill>
                  <a:srgbClr val="FFFFFF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1618920" y="9265320"/>
            <a:ext cx="29158200" cy="22964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613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3860" b="0" strike="noStrike" spc="-1">
                <a:solidFill>
                  <a:srgbClr val="000000"/>
                </a:solidFill>
                <a:latin typeface="Calibri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491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10400" b="0" strike="noStrike" spc="-1">
                <a:solidFill>
                  <a:srgbClr val="000000"/>
                </a:solidFill>
                <a:latin typeface="Calibri"/>
              </a:rPr>
              <a:t>2.º nível da estrutura de tópicos</a:t>
            </a:r>
          </a:p>
          <a:p>
            <a:pPr marL="1296000" lvl="2" indent="-288000">
              <a:spcBef>
                <a:spcPts val="368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8670" b="0" strike="noStrike" spc="-1">
                <a:solidFill>
                  <a:srgbClr val="000000"/>
                </a:solidFill>
                <a:latin typeface="Calibri"/>
              </a:rPr>
              <a:t>3.º nível da estrutura de tópicos</a:t>
            </a:r>
          </a:p>
          <a:p>
            <a:pPr marL="1728000" lvl="3" indent="-216000">
              <a:spcBef>
                <a:spcPts val="2455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8670" b="0" strike="noStrike" spc="-1">
                <a:solidFill>
                  <a:srgbClr val="000000"/>
                </a:solidFill>
                <a:latin typeface="Calibri"/>
              </a:rPr>
              <a:t>4.º nível da estrutura de tópicos</a:t>
            </a:r>
          </a:p>
          <a:p>
            <a:pPr marL="2160000" lvl="4" indent="-216000">
              <a:spcBef>
                <a:spcPts val="122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8660" b="0" strike="noStrike" spc="-1">
                <a:solidFill>
                  <a:srgbClr val="000000"/>
                </a:solidFill>
                <a:latin typeface="Calibri"/>
              </a:rPr>
              <a:t>5.º nível da estrutura de tópicos</a:t>
            </a:r>
          </a:p>
          <a:p>
            <a:pPr marL="2592000" lvl="5" indent="-216000">
              <a:spcBef>
                <a:spcPts val="122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8660" b="0" strike="noStrike" spc="-1">
                <a:solidFill>
                  <a:srgbClr val="000000"/>
                </a:solidFill>
                <a:latin typeface="Calibri"/>
              </a:rPr>
              <a:t>6.º nível da estrutura de tópicos</a:t>
            </a:r>
          </a:p>
          <a:p>
            <a:pPr marL="3024000" lvl="6" indent="-216000">
              <a:spcBef>
                <a:spcPts val="122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8660" b="0" strike="noStrike" spc="-1">
                <a:solidFill>
                  <a:srgbClr val="000000"/>
                </a:solidFill>
                <a:latin typeface="Calibri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 Box 1"/>
          <p:cNvSpPr/>
          <p:nvPr/>
        </p:nvSpPr>
        <p:spPr>
          <a:xfrm>
            <a:off x="130680" y="4856400"/>
            <a:ext cx="32189040" cy="2883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0560" b="1" strike="noStrike" spc="-1">
                <a:solidFill>
                  <a:srgbClr val="000000"/>
                </a:solidFill>
                <a:latin typeface="Arial"/>
                <a:ea typeface="Microsoft YaHei"/>
              </a:rPr>
              <a:t>TÍTULO</a:t>
            </a:r>
            <a:endParaRPr lang="pt-BR" sz="10560" b="0" strike="noStrike" spc="-1">
              <a:latin typeface="Arial"/>
            </a:endParaRPr>
          </a:p>
        </p:txBody>
      </p:sp>
      <p:sp>
        <p:nvSpPr>
          <p:cNvPr id="42" name="Text Box 4"/>
          <p:cNvSpPr/>
          <p:nvPr/>
        </p:nvSpPr>
        <p:spPr>
          <a:xfrm>
            <a:off x="15120000" y="7488000"/>
            <a:ext cx="16740000" cy="175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  <a:spcBef>
                <a:spcPts val="499"/>
              </a:spcBef>
              <a:tabLst>
                <a:tab pos="569880" algn="l"/>
                <a:tab pos="1484280" algn="l"/>
                <a:tab pos="2398680" algn="l"/>
                <a:tab pos="3313080" algn="l"/>
                <a:tab pos="4227480" algn="l"/>
                <a:tab pos="5141880" algn="l"/>
                <a:tab pos="6056280" algn="l"/>
                <a:tab pos="6970680" algn="l"/>
                <a:tab pos="7885080" algn="l"/>
                <a:tab pos="8799480" algn="l"/>
                <a:tab pos="9713880" algn="l"/>
              </a:tabLst>
            </a:pPr>
            <a:r>
              <a:rPr lang="pt-BR" sz="60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Nomes dos Autores (Arial, Alinhado à direita</a:t>
            </a:r>
            <a:r>
              <a:rPr lang="pt-BR" sz="48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)</a:t>
            </a:r>
            <a:endParaRPr lang="pt-BR" sz="4800" b="0" strike="noStrike" spc="-1">
              <a:latin typeface="Arial"/>
            </a:endParaRPr>
          </a:p>
        </p:txBody>
      </p:sp>
      <p:sp>
        <p:nvSpPr>
          <p:cNvPr id="43" name="Text Box 8"/>
          <p:cNvSpPr/>
          <p:nvPr/>
        </p:nvSpPr>
        <p:spPr>
          <a:xfrm>
            <a:off x="540000" y="10163880"/>
            <a:ext cx="15120000" cy="218412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6600" b="1" strike="noStrike" spc="-1">
                <a:solidFill>
                  <a:srgbClr val="000000"/>
                </a:solidFill>
                <a:latin typeface="Arial"/>
                <a:ea typeface="Microsoft YaHei"/>
              </a:rPr>
              <a:t>INTRODUÇÃO</a:t>
            </a:r>
            <a:endParaRPr lang="pt-BR" sz="6600" b="0" strike="noStrike" spc="-1">
              <a:latin typeface="Arial"/>
            </a:endParaRPr>
          </a:p>
        </p:txBody>
      </p:sp>
      <p:sp>
        <p:nvSpPr>
          <p:cNvPr id="44" name="Text Box 10"/>
          <p:cNvSpPr/>
          <p:nvPr/>
        </p:nvSpPr>
        <p:spPr>
          <a:xfrm>
            <a:off x="442080" y="12708000"/>
            <a:ext cx="15397920" cy="8137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just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66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Escolha cuidadosamente os pontos específicos que você pretende realçar sobre o trabalho; destaque alguns pontos; use cores para ajudar na apresentação. Ajuste de acordo com as necessidades de seu trabalho. Busque inserir as informações em tópicos para melhor compreensão dos leitores.</a:t>
            </a:r>
            <a:r>
              <a:rPr lang="pt-BR" sz="6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endParaRPr lang="pt-BR" sz="6600" b="0" strike="noStrike" spc="-1">
              <a:latin typeface="Arial"/>
            </a:endParaRPr>
          </a:p>
        </p:txBody>
      </p:sp>
      <p:sp>
        <p:nvSpPr>
          <p:cNvPr id="45" name="Rectangle 11"/>
          <p:cNvSpPr/>
          <p:nvPr/>
        </p:nvSpPr>
        <p:spPr>
          <a:xfrm>
            <a:off x="-52560" y="-1980000"/>
            <a:ext cx="41277960" cy="2412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7" name="Imagem 46"/>
          <p:cNvPicPr/>
          <p:nvPr/>
        </p:nvPicPr>
        <p:blipFill>
          <a:blip r:embed="rId2"/>
          <a:stretch/>
        </p:blipFill>
        <p:spPr>
          <a:xfrm>
            <a:off x="29306520" y="37080000"/>
            <a:ext cx="2752920" cy="2290320"/>
          </a:xfrm>
          <a:prstGeom prst="rect">
            <a:avLst/>
          </a:prstGeom>
          <a:ln w="0">
            <a:noFill/>
          </a:ln>
        </p:spPr>
      </p:pic>
      <p:sp>
        <p:nvSpPr>
          <p:cNvPr id="48" name="Text Box 8_0"/>
          <p:cNvSpPr/>
          <p:nvPr/>
        </p:nvSpPr>
        <p:spPr>
          <a:xfrm>
            <a:off x="442080" y="23790406"/>
            <a:ext cx="15120000" cy="218412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6600" b="1" strike="noStrike" spc="-1">
                <a:solidFill>
                  <a:srgbClr val="000000"/>
                </a:solidFill>
                <a:latin typeface="Arial"/>
                <a:ea typeface="Microsoft YaHei"/>
              </a:rPr>
              <a:t>METODOLOGIA</a:t>
            </a:r>
            <a:endParaRPr lang="pt-BR" sz="6600" b="0" strike="noStrike" spc="-1">
              <a:latin typeface="Arial"/>
            </a:endParaRPr>
          </a:p>
        </p:txBody>
      </p:sp>
      <p:sp>
        <p:nvSpPr>
          <p:cNvPr id="49" name="Text Box 10_0"/>
          <p:cNvSpPr/>
          <p:nvPr/>
        </p:nvSpPr>
        <p:spPr>
          <a:xfrm>
            <a:off x="442080" y="26420271"/>
            <a:ext cx="15397920" cy="122824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just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6600" b="0" strike="noStrike" spc="-1" dirty="0">
                <a:solidFill>
                  <a:srgbClr val="000000"/>
                </a:solidFill>
                <a:latin typeface="Arial"/>
                <a:ea typeface="Microsoft YaHei"/>
              </a:rPr>
              <a:t>Escolha cuidadosamente os pontos específicos que você pretende realçar sobre o trabalho; destaque alguns pontos; use cores para ajudar na apresentação. Ajuste de acordo com as necessidades de seu trabalho. Busque inserir as informações em tópicos para melhor compreensão dos leitores.</a:t>
            </a:r>
            <a:r>
              <a:rPr lang="pt-BR" sz="6600" b="0" strike="noStrike" spc="-1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endParaRPr lang="pt-BR" sz="6600" b="0" strike="noStrike" spc="-1" dirty="0" smtClean="0">
              <a:solidFill>
                <a:srgbClr val="000000"/>
              </a:solidFill>
              <a:latin typeface="Calibri"/>
              <a:ea typeface="Microsoft YaHei"/>
            </a:endParaRPr>
          </a:p>
          <a:p>
            <a:pPr algn="just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6600" spc="-1" dirty="0">
              <a:solidFill>
                <a:srgbClr val="000000"/>
              </a:solidFill>
              <a:latin typeface="Calibri"/>
              <a:ea typeface="Microsoft YaHei"/>
            </a:endParaRP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6600" dirty="0"/>
              <a:t>Para cada pôster será reservado um espaço </a:t>
            </a:r>
            <a:r>
              <a:rPr lang="pt-BR" sz="6600" dirty="0" smtClean="0"/>
              <a:t>máximo de 80 </a:t>
            </a:r>
            <a:r>
              <a:rPr lang="pt-BR" sz="6600" dirty="0"/>
              <a:t>cm de largura por </a:t>
            </a:r>
            <a:r>
              <a:rPr lang="pt-BR" sz="6600" dirty="0" smtClean="0"/>
              <a:t>110 </a:t>
            </a:r>
            <a:r>
              <a:rPr lang="pt-BR" sz="6600" dirty="0"/>
              <a:t>cm de altura</a:t>
            </a:r>
            <a:r>
              <a:rPr lang="pt-BR" sz="6600" dirty="0" smtClean="0"/>
              <a:t>.</a:t>
            </a:r>
            <a:endParaRPr lang="pt-BR" sz="6600" dirty="0"/>
          </a:p>
        </p:txBody>
      </p:sp>
      <p:sp>
        <p:nvSpPr>
          <p:cNvPr id="50" name="Text Box 8_1"/>
          <p:cNvSpPr/>
          <p:nvPr/>
        </p:nvSpPr>
        <p:spPr>
          <a:xfrm>
            <a:off x="16740000" y="10152000"/>
            <a:ext cx="15120000" cy="218412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6600" b="1" strike="noStrike" spc="-1" dirty="0">
                <a:solidFill>
                  <a:srgbClr val="000000"/>
                </a:solidFill>
                <a:latin typeface="Arial"/>
                <a:ea typeface="Microsoft YaHei"/>
              </a:rPr>
              <a:t>RESULTADOS E CONCLUSÕES</a:t>
            </a:r>
            <a:endParaRPr lang="pt-BR" sz="6600" b="0" strike="noStrike" spc="-1" dirty="0">
              <a:latin typeface="Arial"/>
            </a:endParaRPr>
          </a:p>
        </p:txBody>
      </p:sp>
      <p:sp>
        <p:nvSpPr>
          <p:cNvPr id="51" name="Text Box 10_1"/>
          <p:cNvSpPr/>
          <p:nvPr/>
        </p:nvSpPr>
        <p:spPr>
          <a:xfrm>
            <a:off x="16642080" y="12600000"/>
            <a:ext cx="15397920" cy="122824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just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6600" b="0" strike="noStrike" spc="-1" dirty="0">
                <a:solidFill>
                  <a:srgbClr val="000000"/>
                </a:solidFill>
                <a:latin typeface="Arial"/>
                <a:ea typeface="Microsoft YaHei"/>
              </a:rPr>
              <a:t>Escolha cuidadosamente os pontos específicos que você pretende realçar sobre o trabalho; destaque alguns pontos; use cores para ajudar na apresentação. Ajuste de acordo com as necessidades de seu trabalho. Busque inserir as informações em tópicos para melhor compreensão dos leitores.</a:t>
            </a:r>
            <a:r>
              <a:rPr lang="pt-BR" sz="6600" b="0" strike="noStrike" spc="-1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endParaRPr lang="pt-BR" sz="6600" b="0" strike="noStrike" spc="-1" dirty="0" smtClean="0">
              <a:solidFill>
                <a:srgbClr val="000000"/>
              </a:solidFill>
              <a:latin typeface="Calibri"/>
              <a:ea typeface="Microsoft YaHei"/>
            </a:endParaRPr>
          </a:p>
          <a:p>
            <a:pPr algn="just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6600" spc="-1" dirty="0">
              <a:solidFill>
                <a:srgbClr val="000000"/>
              </a:solidFill>
              <a:latin typeface="Calibri"/>
              <a:ea typeface="Microsoft YaHei"/>
            </a:endParaRPr>
          </a:p>
          <a:p>
            <a:pPr algn="just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6600" b="0" strike="noStrike" spc="-1" dirty="0" smtClean="0">
                <a:solidFill>
                  <a:srgbClr val="000000"/>
                </a:solidFill>
                <a:latin typeface="Calibri"/>
                <a:ea typeface="Microsoft YaHei"/>
              </a:rPr>
              <a:t>PARA TRABALHOS EM ANDAMENTO, PODE ALETRAR O NOME DESTA SESSÃO PARA RESULTADOS ESPERADOS</a:t>
            </a:r>
            <a:endParaRPr lang="pt-BR" sz="6600" b="0" strike="noStrike" spc="-1" dirty="0">
              <a:latin typeface="Arial"/>
            </a:endParaRPr>
          </a:p>
        </p:txBody>
      </p:sp>
      <p:sp>
        <p:nvSpPr>
          <p:cNvPr id="52" name="Text Box 8_2"/>
          <p:cNvSpPr/>
          <p:nvPr/>
        </p:nvSpPr>
        <p:spPr>
          <a:xfrm>
            <a:off x="16560000" y="28044000"/>
            <a:ext cx="15120000" cy="218412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6600" b="1" strike="noStrike" spc="-1">
                <a:solidFill>
                  <a:srgbClr val="000000"/>
                </a:solidFill>
                <a:latin typeface="Arial"/>
                <a:ea typeface="Microsoft YaHei"/>
              </a:rPr>
              <a:t>REFERÊNCIAS</a:t>
            </a:r>
            <a:endParaRPr lang="pt-BR" sz="6600" b="0" strike="noStrike" spc="-1">
              <a:latin typeface="Arial"/>
            </a:endParaRPr>
          </a:p>
        </p:txBody>
      </p:sp>
      <p:sp>
        <p:nvSpPr>
          <p:cNvPr id="53" name="Text Box 10_2"/>
          <p:cNvSpPr/>
          <p:nvPr/>
        </p:nvSpPr>
        <p:spPr>
          <a:xfrm>
            <a:off x="16524000" y="30600000"/>
            <a:ext cx="15397920" cy="286450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just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6000" b="0" strike="noStrike" spc="-1" dirty="0">
                <a:solidFill>
                  <a:srgbClr val="000000"/>
                </a:solidFill>
                <a:latin typeface="Arial"/>
                <a:ea typeface="Microsoft YaHei"/>
              </a:rPr>
              <a:t>Apresentar somente as principais referências bibliográficas utilizadas na pesquisa.</a:t>
            </a:r>
            <a:endParaRPr lang="pt-BR" sz="6000" b="0" strike="noStrike" spc="-1" dirty="0">
              <a:latin typeface="Arial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561" y="-111600"/>
            <a:ext cx="32512011" cy="4572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198</Words>
  <Application>Microsoft Office PowerPoint</Application>
  <PresentationFormat>Personalizar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9" baseType="lpstr">
      <vt:lpstr>Microsoft YaHei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(Times New Roman,maiúsculo, negrito, Centralizada, tamanho da fonte 30)</dc:title>
  <dc:subject/>
  <dc:creator>Monica Bortolotti</dc:creator>
  <dc:description/>
  <cp:lastModifiedBy>Lenovo</cp:lastModifiedBy>
  <cp:revision>14</cp:revision>
  <cp:lastPrinted>1601-01-01T00:00:00Z</cp:lastPrinted>
  <dcterms:created xsi:type="dcterms:W3CDTF">2014-09-01T15:24:48Z</dcterms:created>
  <dcterms:modified xsi:type="dcterms:W3CDTF">2025-10-15T18:52:21Z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Apresentação na tela (4:3)</vt:lpwstr>
  </property>
  <property fmtid="{D5CDD505-2E9C-101B-9397-08002B2CF9AE}" pid="4" name="Slides">
    <vt:i4>1</vt:i4>
  </property>
</Properties>
</file>