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2401-12A8-46B1-B7AD-5C0A8EEF43B3}" type="datetimeFigureOut">
              <a:rPr lang="pt-BR" smtClean="0"/>
              <a:t>16/05/2024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BF71-8168-4BB6-A721-71FB2CEE7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451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2401-12A8-46B1-B7AD-5C0A8EEF43B3}" type="datetimeFigureOut">
              <a:rPr lang="pt-BR" smtClean="0"/>
              <a:t>16/05/2024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BF71-8168-4BB6-A721-71FB2CEE7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524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2401-12A8-46B1-B7AD-5C0A8EEF43B3}" type="datetimeFigureOut">
              <a:rPr lang="pt-BR" smtClean="0"/>
              <a:t>16/05/2024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BF71-8168-4BB6-A721-71FB2CEE7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047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2401-12A8-46B1-B7AD-5C0A8EEF43B3}" type="datetimeFigureOut">
              <a:rPr lang="pt-BR" smtClean="0"/>
              <a:t>16/05/2024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BF71-8168-4BB6-A721-71FB2CEE7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063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2401-12A8-46B1-B7AD-5C0A8EEF43B3}" type="datetimeFigureOut">
              <a:rPr lang="pt-BR" smtClean="0"/>
              <a:t>16/05/2024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BF71-8168-4BB6-A721-71FB2CEE7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526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2401-12A8-46B1-B7AD-5C0A8EEF43B3}" type="datetimeFigureOut">
              <a:rPr lang="pt-BR" smtClean="0"/>
              <a:t>16/05/2024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BF71-8168-4BB6-A721-71FB2CEE7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4131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2401-12A8-46B1-B7AD-5C0A8EEF43B3}" type="datetimeFigureOut">
              <a:rPr lang="pt-BR" smtClean="0"/>
              <a:t>16/05/2024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BF71-8168-4BB6-A721-71FB2CEE7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260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2401-12A8-46B1-B7AD-5C0A8EEF43B3}" type="datetimeFigureOut">
              <a:rPr lang="pt-BR" smtClean="0"/>
              <a:t>16/05/2024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BF71-8168-4BB6-A721-71FB2CEE7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643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2401-12A8-46B1-B7AD-5C0A8EEF43B3}" type="datetimeFigureOut">
              <a:rPr lang="pt-BR" smtClean="0"/>
              <a:t>16/05/2024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BF71-8168-4BB6-A721-71FB2CEE7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7636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2401-12A8-46B1-B7AD-5C0A8EEF43B3}" type="datetimeFigureOut">
              <a:rPr lang="pt-BR" smtClean="0"/>
              <a:t>16/05/2024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BF71-8168-4BB6-A721-71FB2CEE7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376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2401-12A8-46B1-B7AD-5C0A8EEF43B3}" type="datetimeFigureOut">
              <a:rPr lang="pt-BR" smtClean="0"/>
              <a:t>16/05/2024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3BF71-8168-4BB6-A721-71FB2CEE7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348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12401-12A8-46B1-B7AD-5C0A8EEF43B3}" type="datetimeFigureOut">
              <a:rPr lang="pt-BR" smtClean="0"/>
              <a:t>16/05/2024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3BF71-8168-4BB6-A721-71FB2CEE7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784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83"/>
          <a:stretch/>
        </p:blipFill>
        <p:spPr>
          <a:xfrm>
            <a:off x="0" y="-11575"/>
            <a:ext cx="12192000" cy="686957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Autor – Vínculo institucional – E-mail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Coautor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820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250" y="5972891"/>
            <a:ext cx="7361499" cy="91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910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83"/>
          <a:stretch/>
        </p:blipFill>
        <p:spPr>
          <a:xfrm>
            <a:off x="0" y="-11575"/>
            <a:ext cx="12192000" cy="6869575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2905" y="2048719"/>
            <a:ext cx="10776031" cy="3895910"/>
          </a:xfrm>
        </p:spPr>
        <p:txBody>
          <a:bodyPr/>
          <a:lstStyle/>
          <a:p>
            <a:pPr algn="l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Clique para escrever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820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250" y="5972891"/>
            <a:ext cx="7361499" cy="913371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2904" y="1302828"/>
            <a:ext cx="10776031" cy="717629"/>
          </a:xfrm>
        </p:spPr>
        <p:txBody>
          <a:bodyPr>
            <a:normAutofit fontScale="90000"/>
          </a:bodyPr>
          <a:lstStyle/>
          <a:p>
            <a:pPr algn="l"/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4130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Título</vt:lpstr>
      <vt:lpstr> Título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Usuário</dc:creator>
  <cp:lastModifiedBy>Autor</cp:lastModifiedBy>
  <cp:revision>4</cp:revision>
  <dcterms:created xsi:type="dcterms:W3CDTF">2024-05-16T16:45:35Z</dcterms:created>
  <dcterms:modified xsi:type="dcterms:W3CDTF">2024-05-16T16:55:23Z</dcterms:modified>
</cp:coreProperties>
</file>