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9B48F-7F17-4645-95DE-3A71C4F5A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85CA7-DE0A-423D-BAA2-85FB1FE85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7F9166-FB4F-477D-8214-91836C43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B82EB5-A208-46B6-8AB2-7C7C696C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755D51-083F-424C-A14A-576D14A7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32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196FC-E161-4A7D-8B23-55BED237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AA3986-EE79-4E44-97CE-1E56FA8E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16F594-2557-4E30-A31E-1F96039A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C3FF08-5BB2-4038-986F-C941CC61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8CC8B5-44F7-492B-B381-43D6B3EC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63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6AA18E-C584-428C-96EA-8E0A3289E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680F12-5AAC-4F63-B4CA-E3177AA61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AFA1B0-579D-47E7-8CB5-D125D979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6A09A4-7498-4726-914F-C12A6BA7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977B1A-3114-4FF9-987E-0F91445D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08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F6BCB-B8B6-416D-B01E-8C5486BF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B41C0E-1AFA-479E-91CC-229FCCFB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A906E4-B0ED-4EC6-849A-F46EDC78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D62B9-91BA-4C6A-AC68-2523BC43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DB5167-411A-4499-B79D-29E266B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44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0E7C8-9E9D-4958-9C71-DCCF2C0F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005992-E10C-4754-AB91-6A85915E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032D35-2617-4804-90B1-F40C097B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D8CA72-EA42-4FC3-A24B-5BA47FEA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976716-D820-41A0-AA23-BE64FAF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8BEE2-1004-4684-A0A7-546F4A57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0A330E-7C9B-4AC2-BCC3-E2BE92655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AE8D2C-1E73-4E20-972A-5DCE406F0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7B0E48-F3A6-466C-8449-BAF4CC6E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1E9557-7C8F-4ACD-92CB-4E39EEB0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98C536-8CBB-4666-9AA5-BBB317CA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7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DED32-30CB-43C7-B34D-3EC39D9A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9BA4FC-1723-422F-9D21-DC9C3863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E7D3CC-A580-4E3D-AADD-3DD86ED49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2AE084C-0387-4D9F-9F1E-3542CB87F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2EBD43-32B6-4263-B48E-CBF6B5CF0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803D30-6EF3-43FB-B636-378C598E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FBD1076-8D62-4AB8-B6BA-B038A57F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FB5EC6-B6BD-4AD7-8455-0A043F26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6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64FF9-344A-4F77-BD98-4FA08807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85464E-7E97-4D79-A968-BDEB7F41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9DDF76-05A7-4D75-A95F-B3B48A87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BC6D60-A789-46DC-BCDA-91C66A4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28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46D40C-65BD-4BF0-8CDA-A67D7669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7FAD21-A8BD-4AE3-A4EB-541B1DAA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88B084-5EC9-4C9B-9DCC-852008F2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71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DB038-A0BD-4AA1-BF82-FB7F03E5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620871-8C37-4214-B4D4-B5524A35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84B49A-0AF8-4DFD-8D16-788DD5750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D20172-DD9C-4D03-817F-69E85C3C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A9FC89-E9F4-4C15-AAB9-7F92FBAC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9B0FDD-2957-482A-A638-D9767989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7D491-B8A9-4F49-B642-9BEDE2F8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10E13B-8C6D-4C17-AD73-2F8AC785B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38AF6E-9C43-49A6-924F-E3A24F6FE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71A546-90DB-4511-9634-9074A1FC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98FF19-2015-4875-BE1D-DA4E29D3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6592B2-3C48-4A3F-90EC-A35E55CE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36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E9252F-0D31-4EC8-9721-AB9B2D81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06FD16-A475-42EA-BC6B-18878FE2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E43A52-ED50-46C6-8625-74A1EDB18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D281-7432-449B-A875-F485737B3042}" type="datetimeFigureOut">
              <a:rPr lang="pt-BR" smtClean="0"/>
              <a:t>16/10/2018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C50EA-5063-4FB4-A896-709D05BED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D8B69-E429-4D2C-8B1E-01BEC433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4BD6-79B1-4242-99F8-8AEDA6047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B98A3FE3-CDE4-436C-BBC1-2E8C229C6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86" y="1752328"/>
            <a:ext cx="10914743" cy="178462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trabalho: centralizado, fonte Times New Roman 44 ou 48, negrito, espaçamento 1,0. </a:t>
            </a:r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9EA2A5FC-E299-4803-8E37-7D834F69C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560"/>
            <a:ext cx="10261600" cy="237754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Apresentador(es)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05E3E74-C214-48BE-80D4-1F34DF341397}"/>
              </a:ext>
            </a:extLst>
          </p:cNvPr>
          <p:cNvGrpSpPr/>
          <p:nvPr/>
        </p:nvGrpSpPr>
        <p:grpSpPr>
          <a:xfrm>
            <a:off x="-17878" y="-4"/>
            <a:ext cx="12227756" cy="1533897"/>
            <a:chOff x="0" y="0"/>
            <a:chExt cx="12227756" cy="162000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57BBF81-ACB8-490A-B42B-947958111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t="12031" b="8014"/>
            <a:stretch/>
          </p:blipFill>
          <p:spPr>
            <a:xfrm>
              <a:off x="0" y="0"/>
              <a:ext cx="4746149" cy="16200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8D80BC4-C31F-4590-ADC1-D4166AFF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502" y="430200"/>
              <a:ext cx="784870" cy="72000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B1571F9-95D5-47BB-B954-1569BADA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026" y="426897"/>
              <a:ext cx="1782730" cy="9000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B40077C-04F3-4ADD-BDB1-D723C3DD9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44" y="583908"/>
              <a:ext cx="1468013" cy="7200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0792738-AA85-4C35-BD23-47065E77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921" y="372897"/>
              <a:ext cx="706083" cy="10080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5DFC103-2890-47BC-AB6B-28D5E003E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776" y="476868"/>
              <a:ext cx="2125954" cy="720000"/>
            </a:xfrm>
            <a:prstGeom prst="rect">
              <a:avLst/>
            </a:prstGeom>
          </p:spPr>
        </p:pic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88946FE0-9976-4F35-B411-39276AA17B1A}"/>
              </a:ext>
            </a:extLst>
          </p:cNvPr>
          <p:cNvSpPr/>
          <p:nvPr/>
        </p:nvSpPr>
        <p:spPr>
          <a:xfrm>
            <a:off x="-17877" y="-4"/>
            <a:ext cx="12192000" cy="6858001"/>
          </a:xfrm>
          <a:prstGeom prst="rect">
            <a:avLst/>
          </a:prstGeom>
          <a:noFill/>
          <a:ln w="28575">
            <a:solidFill>
              <a:srgbClr val="F16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F5B1D4F-8CAC-4D4E-84C4-C24B850052C0}"/>
              </a:ext>
            </a:extLst>
          </p:cNvPr>
          <p:cNvCxnSpPr/>
          <p:nvPr/>
        </p:nvCxnSpPr>
        <p:spPr>
          <a:xfrm>
            <a:off x="-17878" y="1533893"/>
            <a:ext cx="12192000" cy="0"/>
          </a:xfrm>
          <a:prstGeom prst="line">
            <a:avLst/>
          </a:prstGeom>
          <a:ln w="28575">
            <a:solidFill>
              <a:srgbClr val="F169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3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B98A3FE3-CDE4-436C-BBC1-2E8C229C6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86" y="1635244"/>
            <a:ext cx="11814628" cy="649072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Introdução: fonte Times New Roman, tamanho 32, negrito</a:t>
            </a:r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9EA2A5FC-E299-4803-8E37-7D834F69C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496456"/>
            <a:ext cx="11335657" cy="398864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Corpo do texto: texto digitado em espaço um (1,0), fonte Times New Roman, tamanho 26 ou mais. Utilizar 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itálico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somente para destacar palavras em outro idioma e títulos de obras.</a:t>
            </a:r>
          </a:p>
          <a:p>
            <a:pPr algn="just">
              <a:lnSpc>
                <a:spcPct val="100000"/>
              </a:lnSpc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05E3E74-C214-48BE-80D4-1F34DF341397}"/>
              </a:ext>
            </a:extLst>
          </p:cNvPr>
          <p:cNvGrpSpPr/>
          <p:nvPr/>
        </p:nvGrpSpPr>
        <p:grpSpPr>
          <a:xfrm>
            <a:off x="-17878" y="-4"/>
            <a:ext cx="12227756" cy="1533897"/>
            <a:chOff x="0" y="0"/>
            <a:chExt cx="12227756" cy="162000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57BBF81-ACB8-490A-B42B-947958111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t="12031" b="8014"/>
            <a:stretch/>
          </p:blipFill>
          <p:spPr>
            <a:xfrm>
              <a:off x="0" y="0"/>
              <a:ext cx="4746149" cy="16200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8D80BC4-C31F-4590-ADC1-D4166AFF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502" y="430200"/>
              <a:ext cx="784870" cy="72000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B1571F9-95D5-47BB-B954-1569BADA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026" y="426897"/>
              <a:ext cx="1782730" cy="9000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B40077C-04F3-4ADD-BDB1-D723C3DD9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44" y="583908"/>
              <a:ext cx="1468013" cy="7200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0792738-AA85-4C35-BD23-47065E77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921" y="372897"/>
              <a:ext cx="706083" cy="10080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5DFC103-2890-47BC-AB6B-28D5E003E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776" y="476868"/>
              <a:ext cx="2125954" cy="720000"/>
            </a:xfrm>
            <a:prstGeom prst="rect">
              <a:avLst/>
            </a:prstGeom>
          </p:spPr>
        </p:pic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88946FE0-9976-4F35-B411-39276AA17B1A}"/>
              </a:ext>
            </a:extLst>
          </p:cNvPr>
          <p:cNvSpPr/>
          <p:nvPr/>
        </p:nvSpPr>
        <p:spPr>
          <a:xfrm>
            <a:off x="-17877" y="-4"/>
            <a:ext cx="12192000" cy="6858001"/>
          </a:xfrm>
          <a:prstGeom prst="rect">
            <a:avLst/>
          </a:prstGeom>
          <a:noFill/>
          <a:ln w="28575">
            <a:solidFill>
              <a:srgbClr val="F16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F5B1D4F-8CAC-4D4E-84C4-C24B850052C0}"/>
              </a:ext>
            </a:extLst>
          </p:cNvPr>
          <p:cNvCxnSpPr/>
          <p:nvPr/>
        </p:nvCxnSpPr>
        <p:spPr>
          <a:xfrm>
            <a:off x="-17878" y="1533893"/>
            <a:ext cx="12192000" cy="0"/>
          </a:xfrm>
          <a:prstGeom prst="line">
            <a:avLst/>
          </a:prstGeom>
          <a:ln w="28575">
            <a:solidFill>
              <a:srgbClr val="F169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80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Título do trabalho: centralizado, fonte Times New Roman 44 ou 48, negrito, espaçamento 1,0. </vt:lpstr>
      <vt:lpstr>Introdução: fonte Times New Roman, tamanho 32, negrito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Eloisa Baldissarelli</dc:creator>
  <cp:lastModifiedBy>Eloisa Baldissarelli</cp:lastModifiedBy>
  <cp:revision>7</cp:revision>
  <dcterms:created xsi:type="dcterms:W3CDTF">2018-10-16T19:44:18Z</dcterms:created>
  <dcterms:modified xsi:type="dcterms:W3CDTF">2018-10-16T20:18:40Z</dcterms:modified>
</cp:coreProperties>
</file>