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D957"/>
    <a:srgbClr val="009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697" y="5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60A60A-BCEE-0AF3-1D3A-26BDB0B042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A684B2F-103C-BB4E-016F-68A6016C3B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8D952A-9D28-5975-ADCA-605E9A968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B7B7B-FF48-43C0-BE68-2D6BBA54E9C5}" type="datetimeFigureOut">
              <a:rPr lang="pt-BR" smtClean="0"/>
              <a:t>15/06/2025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B97E84-C64B-EAD4-D63A-AE4ECE163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C1D5C1-DBB2-D894-CB01-ADA37B5CD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868F2-8770-4423-B1F9-E4A857196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055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29AA19-A52B-B524-BC3C-E5262BA6A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74A78A6-AC0B-998D-E093-92C23849C9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A585C9C-E06F-7586-B289-528B7D286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B7B7B-FF48-43C0-BE68-2D6BBA54E9C5}" type="datetimeFigureOut">
              <a:rPr lang="pt-BR" smtClean="0"/>
              <a:t>15/06/2025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878E6F-D32C-DB57-0E59-4AA06E12C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7E08C1D-31C6-B6F6-F4A4-332E1F294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868F2-8770-4423-B1F9-E4A857196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1112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11E57BB-E700-0382-1A6C-88F684DDE6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7680704-287D-4FE4-876D-BA9048803B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598D4EC-BC46-725F-84AB-5036DD740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B7B7B-FF48-43C0-BE68-2D6BBA54E9C5}" type="datetimeFigureOut">
              <a:rPr lang="pt-BR" smtClean="0"/>
              <a:t>15/06/2025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BD02BEA-2054-D5DE-0670-208D88CDD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88FC0F-D606-D7B7-B3A4-53EE469AF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868F2-8770-4423-B1F9-E4A857196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0950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8FEC80-F906-8AC0-12F9-8E8B0797E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DCE41D5-EA0E-125F-936F-E33C24745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6288ABF-CEA4-AFB7-81B3-140C8BE89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B7B7B-FF48-43C0-BE68-2D6BBA54E9C5}" type="datetimeFigureOut">
              <a:rPr lang="pt-BR" smtClean="0"/>
              <a:t>15/06/2025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0974D22-2DD8-9905-EBC6-7C7A927B2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F48949-5202-B900-863A-19EA248D4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868F2-8770-4423-B1F9-E4A857196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5269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6F89A2-F378-BD24-008A-ABB7B7994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4B1F967-43A3-E1D6-2B8F-7C3F901B1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B9CBF9F-E9F0-38B8-B54A-3D3846236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B7B7B-FF48-43C0-BE68-2D6BBA54E9C5}" type="datetimeFigureOut">
              <a:rPr lang="pt-BR" smtClean="0"/>
              <a:t>15/06/2025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3CB4678-D787-BF3D-3327-090AA9F63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38E9B93-6633-7F6E-CD54-FE19CF901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868F2-8770-4423-B1F9-E4A857196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5878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A0C613-4A57-5573-C5E0-87CCC7008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6ECB32C-7E9E-908F-7FEC-2014F99F9E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7BFB613-E21D-B6E7-2A9C-2161EC679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8AECF14-87FC-E9E8-D082-62CD1E077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B7B7B-FF48-43C0-BE68-2D6BBA54E9C5}" type="datetimeFigureOut">
              <a:rPr lang="pt-BR" smtClean="0"/>
              <a:t>15/06/2025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8B48436-C370-4495-871A-1CF5AE16D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364DDEC-618B-08A6-BFDD-65950E0C3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868F2-8770-4423-B1F9-E4A857196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9183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3A5D5A-7DD2-0CC7-B3B2-2D1194376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DBA17AF-45E9-3382-00FB-23DEF7222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0823199-D23F-7E68-3F27-FBE8CFB99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176157D-3F67-DDE8-3093-0FBEB32248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6B0F835-A012-154A-4A36-7E6D54BC96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6E47914-1DB2-D41A-F740-48D31B321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B7B7B-FF48-43C0-BE68-2D6BBA54E9C5}" type="datetimeFigureOut">
              <a:rPr lang="pt-BR" smtClean="0"/>
              <a:t>15/06/2025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E122A7-CAEF-D248-E54A-ABFADA257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3501C04-E4D2-543E-2441-9D4386C9C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868F2-8770-4423-B1F9-E4A857196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3551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461C94-D5AB-C20B-F17F-5CE60A3E3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0C2AC09-9E5E-8296-2068-CEDD4972B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B7B7B-FF48-43C0-BE68-2D6BBA54E9C5}" type="datetimeFigureOut">
              <a:rPr lang="pt-BR" smtClean="0"/>
              <a:t>15/06/2025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3180C9A-461A-9CD5-DCFC-FE8F7E727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BCA8DE0-EE4F-2001-F2B6-5B1252D70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868F2-8770-4423-B1F9-E4A857196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1319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DE22141-F645-F5E1-BD76-867737B6E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B7B7B-FF48-43C0-BE68-2D6BBA54E9C5}" type="datetimeFigureOut">
              <a:rPr lang="pt-BR" smtClean="0"/>
              <a:t>15/06/2025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0DB256D-D042-D94D-AE20-A8D4C9AB6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5670D25-0497-EDBC-5E77-5968F8407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868F2-8770-4423-B1F9-E4A857196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6384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C5C45C-241E-BC49-C38B-D612A22A6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068E04-0817-1B77-53E0-1CE2FCEC0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374C19D-5EDF-41EB-1DBC-BDAA1A10B6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65CAF4A-B589-C46E-F5ED-82450A1C3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B7B7B-FF48-43C0-BE68-2D6BBA54E9C5}" type="datetimeFigureOut">
              <a:rPr lang="pt-BR" smtClean="0"/>
              <a:t>15/06/2025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BA92922-FFE8-90B0-3C1D-6955ADCF0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5538CE4-9D85-1745-726E-883ACA68C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868F2-8770-4423-B1F9-E4A857196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14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B4B2E7-1336-84FC-D296-B9FA49840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9188BEA-2873-701B-FC07-B782614B27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9BBE53D-42E0-8F5A-6077-13EFDA4D5B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137FC7-0BAE-AEB3-D6EE-36E6FEEF8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B7B7B-FF48-43C0-BE68-2D6BBA54E9C5}" type="datetimeFigureOut">
              <a:rPr lang="pt-BR" smtClean="0"/>
              <a:t>15/06/2025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74C30DF-9527-97C7-DFD0-E6B60CE68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2DBBD34-5F8F-7B02-4D9A-EE6C099E3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868F2-8770-4423-B1F9-E4A857196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926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3861AE6-A2C8-C126-172F-349116A95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A1B73FA-BF35-8BC0-8CF5-FF2D90CB0E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E760928-344D-C4E4-E374-CCB6A8894E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BB7B7B-FF48-43C0-BE68-2D6BBA54E9C5}" type="datetimeFigureOut">
              <a:rPr lang="pt-BR" smtClean="0"/>
              <a:t>17/06/2025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8FA03F-EEF5-1160-A862-41C9CD4E6B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DD73C8A-8819-B68A-1CBB-CF0BB4CC1E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3868F2-8770-4423-B1F9-E4A857196EAE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223E2F95-A324-B88F-1FF5-3E86F5299814}"/>
              </a:ext>
            </a:extLst>
          </p:cNvPr>
          <p:cNvSpPr/>
          <p:nvPr userDrawn="1"/>
        </p:nvSpPr>
        <p:spPr>
          <a:xfrm>
            <a:off x="6311900" y="-444501"/>
            <a:ext cx="6235700" cy="1028701"/>
          </a:xfrm>
          <a:prstGeom prst="roundRect">
            <a:avLst/>
          </a:prstGeom>
          <a:gradFill flip="none" rotWithShape="1">
            <a:gsLst>
              <a:gs pos="100000">
                <a:srgbClr val="0097B2"/>
              </a:gs>
              <a:gs pos="0">
                <a:srgbClr val="7ED957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15873923-540A-0E32-FF3E-EB653BD34533}"/>
              </a:ext>
            </a:extLst>
          </p:cNvPr>
          <p:cNvSpPr/>
          <p:nvPr userDrawn="1"/>
        </p:nvSpPr>
        <p:spPr>
          <a:xfrm>
            <a:off x="-482600" y="6356351"/>
            <a:ext cx="5810250" cy="908050"/>
          </a:xfrm>
          <a:prstGeom prst="roundRect">
            <a:avLst/>
          </a:prstGeom>
          <a:gradFill flip="none" rotWithShape="1">
            <a:gsLst>
              <a:gs pos="100000">
                <a:srgbClr val="0097B2"/>
              </a:gs>
              <a:gs pos="0">
                <a:srgbClr val="7ED957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3560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005C48CA-4956-F992-165B-97D76FD08E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35" t="21722"/>
          <a:stretch/>
        </p:blipFill>
        <p:spPr>
          <a:xfrm>
            <a:off x="6350000" y="6083794"/>
            <a:ext cx="5841999" cy="774206"/>
          </a:xfrm>
          <a:prstGeom prst="rect">
            <a:avLst/>
          </a:prstGeom>
        </p:spPr>
      </p:pic>
      <p:pic>
        <p:nvPicPr>
          <p:cNvPr id="9" name="Imagem 8" descr="Interface gráfica do usuário, Texto&#10;&#10;O conteúdo gerado por IA pode estar incorreto.">
            <a:extLst>
              <a:ext uri="{FF2B5EF4-FFF2-40B4-BE49-F238E27FC236}">
                <a16:creationId xmlns:a16="http://schemas.microsoft.com/office/drawing/2014/main" id="{8A6CCB85-C42F-4612-87E6-82D0A6A47F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7" t="8280" r="20806" b="13154"/>
          <a:stretch/>
        </p:blipFill>
        <p:spPr>
          <a:xfrm>
            <a:off x="78658" y="68827"/>
            <a:ext cx="6017342" cy="1050161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65A1AE74-52EA-AADC-6AA1-AF385D26D5A6}"/>
              </a:ext>
            </a:extLst>
          </p:cNvPr>
          <p:cNvSpPr txBox="1"/>
          <p:nvPr/>
        </p:nvSpPr>
        <p:spPr>
          <a:xfrm>
            <a:off x="78658" y="1216058"/>
            <a:ext cx="6017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TITULO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7A5D7543-2EF8-898A-3614-75ABE99EAA2C}"/>
              </a:ext>
            </a:extLst>
          </p:cNvPr>
          <p:cNvSpPr txBox="1"/>
          <p:nvPr/>
        </p:nvSpPr>
        <p:spPr>
          <a:xfrm>
            <a:off x="78658" y="1677723"/>
            <a:ext cx="60173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Autor 1, Autor 2, Autor 3...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A78FAC35-6FB4-C230-FDD6-0428C226316E}"/>
              </a:ext>
            </a:extLst>
          </p:cNvPr>
          <p:cNvSpPr txBox="1"/>
          <p:nvPr/>
        </p:nvSpPr>
        <p:spPr>
          <a:xfrm>
            <a:off x="78658" y="2403029"/>
            <a:ext cx="60173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Introdução:</a:t>
            </a:r>
          </a:p>
          <a:p>
            <a:pPr algn="just"/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Lorem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ipsum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dolor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sit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amet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,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consectetur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adipiscing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elit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Aliquam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nec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consequat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orci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Proin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non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pharetra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erat.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Aliquam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nec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lorem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rhoncus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nisl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viverra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euismod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Ut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sit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amet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odio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mauris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aliquam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egestas ut a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tortor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Vestibulum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eget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felis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eros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gravida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malesuada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nec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eu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turpis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Curabitur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egestas...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77ADD8F3-205F-5C17-B3D3-1192E954B08C}"/>
              </a:ext>
            </a:extLst>
          </p:cNvPr>
          <p:cNvSpPr txBox="1"/>
          <p:nvPr/>
        </p:nvSpPr>
        <p:spPr>
          <a:xfrm>
            <a:off x="78658" y="4329175"/>
            <a:ext cx="60173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Metodo</a:t>
            </a:r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Lorem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ipsum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dolor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sit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amet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,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consectetur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adipiscing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elit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Aliquam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nec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consequat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orci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Proin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non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pharetra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erat.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Aliquam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nec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lorem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rhoncus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nisl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viverra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euismod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Ut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sit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amet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odio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mauris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aliquam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egestas ut a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tortor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Vestibulum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eget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felis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eros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gravida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malesuada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nec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eu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turpis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Curabitur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egestas...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B27EF527-B784-CE07-FACE-7C8D986B6041}"/>
              </a:ext>
            </a:extLst>
          </p:cNvPr>
          <p:cNvSpPr txBox="1"/>
          <p:nvPr/>
        </p:nvSpPr>
        <p:spPr>
          <a:xfrm>
            <a:off x="6096000" y="939059"/>
            <a:ext cx="60173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Resultados:</a:t>
            </a:r>
          </a:p>
          <a:p>
            <a:pPr algn="just"/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Lorem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ipsum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dolor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sit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amet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,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consectetur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adipiscing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elit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Aliquam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nec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consequat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orci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Proin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non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pharetra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erat.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Aliquam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nec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lorem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rhoncus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nisl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viverra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euismod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Ut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sit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amet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odio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mauris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aliquam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egestas ut a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tortor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Vestibulum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eget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felis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eros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gravida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malesuada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nec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eu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turpis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Curabitur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egestas...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AD88AC04-29F9-8B64-A55D-A22138F5001E}"/>
              </a:ext>
            </a:extLst>
          </p:cNvPr>
          <p:cNvSpPr txBox="1"/>
          <p:nvPr/>
        </p:nvSpPr>
        <p:spPr>
          <a:xfrm>
            <a:off x="6096000" y="2977966"/>
            <a:ext cx="60173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Conclusões:</a:t>
            </a:r>
          </a:p>
          <a:p>
            <a:pPr algn="just"/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Lorem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ipsum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dolor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sit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amet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,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consectetur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adipiscing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elit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Aliquam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nec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consequat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orci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Proin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non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pharetra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erat.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Aliquam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nec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lorem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rhoncus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nisl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viverra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euismod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Ut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sit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amet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odio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mauris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aliquam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egestas ut a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tortor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Vestibulum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eget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felis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at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eros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gravida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malesuada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nec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eu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turpis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. </a:t>
            </a:r>
            <a:r>
              <a:rPr lang="pt-BR" sz="1600" b="0" i="0" dirty="0" err="1">
                <a:solidFill>
                  <a:srgbClr val="000000"/>
                </a:solidFill>
                <a:effectLst/>
                <a:latin typeface="Open Sans" pitchFamily="2" charset="0"/>
              </a:rPr>
              <a:t>Curabitur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Open Sans" pitchFamily="2" charset="0"/>
              </a:rPr>
              <a:t> egestas...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7917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9951</TotalTime>
  <Words>234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cristiano wf</dc:creator>
  <cp:lastModifiedBy>cristiano wf</cp:lastModifiedBy>
  <cp:revision>3</cp:revision>
  <dcterms:created xsi:type="dcterms:W3CDTF">2025-05-22T14:18:58Z</dcterms:created>
  <dcterms:modified xsi:type="dcterms:W3CDTF">2025-06-17T12:45:02Z</dcterms:modified>
</cp:coreProperties>
</file>