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Default Extension="fntdata" ContentType="application/x-fontdata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_rels/presentation.xml.rels" ContentType="application/vnd.openxmlformats-package.relationships+xml"/>
  <Override PartName="/_rels/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61" r:id="rId7"/>
    <p:sldMasterId id="2147483663" r:id="rId8"/>
    <p:sldMasterId id="2147483665" r:id="rId9"/>
    <p:sldMasterId id="2147483667" r:id="rId10"/>
    <p:sldMasterId id="2147483669" r:id="rId11"/>
    <p:sldMasterId id="2147483671" r:id="rId12"/>
    <p:sldMasterId id="2147483673" r:id="rId13"/>
  </p:sldMasterIdLst>
  <p:sldIdLst>
    <p:sldId id="256" r:id="rId14"/>
  </p:sldIdLst>
  <p:sldSz cx="24120475" cy="37079238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" Target="slides/slide1.xml"/><Relationship Id="rId1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8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9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Tx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7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8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9" name="PlaceHolder 4"/>
          <p:cNvSpPr>
            <a:spLocks noGrp="1"/>
          </p:cNvSpPr>
          <p:nvPr>
            <p:ph/>
          </p:nvPr>
        </p:nvSpPr>
        <p:spPr>
          <a:xfrm>
            <a:off x="120600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/>
          </p:nvPr>
        </p:nvSpPr>
        <p:spPr>
          <a:xfrm>
            <a:off x="1232892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3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4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4"/>
          <p:cNvSpPr>
            <a:spLocks noGrp="1"/>
          </p:cNvSpPr>
          <p:nvPr>
            <p:ph/>
          </p:nvPr>
        </p:nvSpPr>
        <p:spPr>
          <a:xfrm>
            <a:off x="1206000" y="19909080"/>
            <a:ext cx="2170728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2170728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" name="PlaceHolder 3"/>
          <p:cNvSpPr>
            <a:spLocks noGrp="1"/>
          </p:cNvSpPr>
          <p:nvPr>
            <p:ph/>
          </p:nvPr>
        </p:nvSpPr>
        <p:spPr>
          <a:xfrm>
            <a:off x="1206000" y="19909080"/>
            <a:ext cx="2170728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120600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5"/>
          <p:cNvSpPr>
            <a:spLocks noGrp="1"/>
          </p:cNvSpPr>
          <p:nvPr>
            <p:ph/>
          </p:nvPr>
        </p:nvSpPr>
        <p:spPr>
          <a:xfrm>
            <a:off x="1232892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2170728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2170728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/>
          </p:nvPr>
        </p:nvSpPr>
        <p:spPr>
          <a:xfrm>
            <a:off x="1206000" y="19909080"/>
            <a:ext cx="2170728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12328920" y="867636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120600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9" name="PlaceHolder 5"/>
          <p:cNvSpPr>
            <a:spLocks noGrp="1"/>
          </p:cNvSpPr>
          <p:nvPr>
            <p:ph/>
          </p:nvPr>
        </p:nvSpPr>
        <p:spPr>
          <a:xfrm>
            <a:off x="12328920" y="19909080"/>
            <a:ext cx="10593000" cy="102578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endParaRPr b="0" lang="pt-BR" sz="4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1206000" y="8676360"/>
            <a:ext cx="2170728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pt-BR" sz="32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3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4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<Relationship Id="rId3" Type="http://schemas.openxmlformats.org/officeDocument/2006/relationships/slideLayout" Target="../slideLayouts/slideLayout6.xml"/><Relationship Id="rId4" Type="http://schemas.openxmlformats.org/officeDocument/2006/relationships/slideLayout" Target="../slideLayouts/slideLayout7.xml"/><Relationship Id="rId5" Type="http://schemas.openxmlformats.org/officeDocument/2006/relationships/slideLayout" Target="../slideLayouts/slideLayout8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9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10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11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4" name="PlaceHolder 3"/>
          <p:cNvSpPr>
            <a:spLocks noGrp="1"/>
          </p:cNvSpPr>
          <p:nvPr>
            <p:ph type="body"/>
          </p:nvPr>
        </p:nvSpPr>
        <p:spPr>
          <a:xfrm>
            <a:off x="12328920" y="8676360"/>
            <a:ext cx="1059264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4"/>
          <p:cNvSpPr>
            <a:spLocks noGrp="1"/>
          </p:cNvSpPr>
          <p:nvPr>
            <p:ph type="body"/>
          </p:nvPr>
        </p:nvSpPr>
        <p:spPr>
          <a:xfrm>
            <a:off x="1206000" y="1990908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1059264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body"/>
          </p:nvPr>
        </p:nvSpPr>
        <p:spPr>
          <a:xfrm>
            <a:off x="1232892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body"/>
          </p:nvPr>
        </p:nvSpPr>
        <p:spPr>
          <a:xfrm>
            <a:off x="12328920" y="1990908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9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3"/>
          <p:cNvSpPr>
            <a:spLocks noGrp="1"/>
          </p:cNvSpPr>
          <p:nvPr>
            <p:ph type="body"/>
          </p:nvPr>
        </p:nvSpPr>
        <p:spPr>
          <a:xfrm>
            <a:off x="1232892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4"/>
          <p:cNvSpPr>
            <a:spLocks noGrp="1"/>
          </p:cNvSpPr>
          <p:nvPr>
            <p:ph type="body"/>
          </p:nvPr>
        </p:nvSpPr>
        <p:spPr>
          <a:xfrm>
            <a:off x="1206000" y="19909080"/>
            <a:ext cx="2170728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2170728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1206000" y="19909080"/>
            <a:ext cx="2170728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12328920" y="867636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1206000" y="1990908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12328920" y="19909080"/>
            <a:ext cx="10592640" cy="10257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2170728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7" r:id="rId2"/>
    <p:sldLayoutId id="2147483658" r:id="rId3"/>
    <p:sldLayoutId id="2147483659" r:id="rId4"/>
    <p:sldLayoutId id="2147483660" r:id="rId5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2170728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1206000" y="8676360"/>
            <a:ext cx="1059264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12328920" y="8676360"/>
            <a:ext cx="10592640" cy="215049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de texto dos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2.º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3.º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4.º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5.º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6.º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7.º nível de tópicos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156960" y="1247760"/>
            <a:ext cx="17884080" cy="7947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pt-BR" sz="18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Clique para editar o formato do texto do título</a:t>
            </a:r>
            <a:endParaRPr b="0" lang="pt-BR" sz="18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5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chemeClr val="lt1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Título 1"/>
          <p:cNvSpPr/>
          <p:nvPr/>
        </p:nvSpPr>
        <p:spPr>
          <a:xfrm>
            <a:off x="4165560" y="4231440"/>
            <a:ext cx="16153560" cy="1727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Título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7" name="Título 1"/>
          <p:cNvSpPr/>
          <p:nvPr/>
        </p:nvSpPr>
        <p:spPr>
          <a:xfrm>
            <a:off x="4165560" y="6209280"/>
            <a:ext cx="16153560" cy="172728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Autores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8" name="Título 1"/>
          <p:cNvSpPr/>
          <p:nvPr/>
        </p:nvSpPr>
        <p:spPr>
          <a:xfrm>
            <a:off x="970920" y="8437320"/>
            <a:ext cx="9792000" cy="1154124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Introdução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	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9" name="Título 1"/>
          <p:cNvSpPr/>
          <p:nvPr/>
        </p:nvSpPr>
        <p:spPr>
          <a:xfrm>
            <a:off x="959040" y="20477160"/>
            <a:ext cx="9792000" cy="32184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Objetivos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	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Título 1"/>
          <p:cNvSpPr/>
          <p:nvPr/>
        </p:nvSpPr>
        <p:spPr>
          <a:xfrm>
            <a:off x="959040" y="23997240"/>
            <a:ext cx="9792000" cy="121068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Métodos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	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Título 1"/>
          <p:cNvSpPr/>
          <p:nvPr/>
        </p:nvSpPr>
        <p:spPr>
          <a:xfrm>
            <a:off x="13068360" y="8433360"/>
            <a:ext cx="9792000" cy="119646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Resultados e Discussão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r>
              <a:rPr b="0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	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2" name="Título 1"/>
          <p:cNvSpPr/>
          <p:nvPr/>
        </p:nvSpPr>
        <p:spPr>
          <a:xfrm>
            <a:off x="13041360" y="20795040"/>
            <a:ext cx="9792000" cy="766044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Conclusão/Considerações Finais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3" name="Título 1"/>
          <p:cNvSpPr/>
          <p:nvPr/>
        </p:nvSpPr>
        <p:spPr>
          <a:xfrm>
            <a:off x="13041360" y="28802160"/>
            <a:ext cx="9792000" cy="7353000"/>
          </a:xfrm>
          <a:prstGeom prst="rect">
            <a:avLst/>
          </a:prstGeom>
          <a:noFill/>
          <a:ln w="0">
            <a:solidFill>
              <a:srgbClr val="000000"/>
            </a:solidFill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rmAutofit/>
          </a:bodyPr>
          <a:p>
            <a:pPr algn="ctr" defTabSz="914400">
              <a:lnSpc>
                <a:spcPct val="100000"/>
              </a:lnSpc>
            </a:pPr>
            <a:r>
              <a:rPr b="1" lang="pt-BR" sz="4000" strike="noStrike" u="none">
                <a:solidFill>
                  <a:srgbClr val="000000"/>
                </a:solidFill>
                <a:effectLst/>
                <a:uFillTx/>
                <a:latin typeface="Calibri"/>
                <a:ea typeface="DejaVu Sans"/>
              </a:rPr>
              <a:t>Referências (ABNT)</a:t>
            </a: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ctr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 defTabSz="914400">
              <a:lnSpc>
                <a:spcPct val="100000"/>
              </a:lnSpc>
            </a:pPr>
            <a:endParaRPr b="0" lang="pt-BR" sz="40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74" name="" descr=""/>
          <p:cNvPicPr/>
          <p:nvPr/>
        </p:nvPicPr>
        <p:blipFill>
          <a:blip r:embed="rId1"/>
          <a:stretch/>
        </p:blipFill>
        <p:spPr>
          <a:xfrm>
            <a:off x="51840" y="55440"/>
            <a:ext cx="24032160" cy="3378960"/>
          </a:xfrm>
          <a:prstGeom prst="rect">
            <a:avLst/>
          </a:prstGeom>
          <a:noFill/>
          <a:ln w="0">
            <a:noFill/>
          </a:ln>
        </p:spPr>
      </p:pic>
    </p:spTree>
  </p:cSld>
  <p:transition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  <a:miter/>
        </a:ln>
        <a:ln w="25400" cap="flat" cmpd="sng" algn="ctr">
          <a:prstDash val="solid"/>
          <a:miter/>
        </a:ln>
        <a:ln w="3810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1139</TotalTime>
  <Application>LibreOffice/25.8.2.2$Windows_X86_64 LibreOffice_project/d401f2107ccab8f924a8e2df40f573aab7605b6f</Application>
  <AppVersion>15.0000</AppVersion>
  <Words>14</Words>
  <Paragraphs>16</Paragraphs>
  <Company>.</Company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2012-06-25T20:02:38Z</dcterms:created>
  <dc:creator>.</dc:creator>
  <dc:description/>
  <dc:language>pt-BR</dc:language>
  <cp:lastModifiedBy/>
  <dcterms:modified xsi:type="dcterms:W3CDTF">2025-11-17T09:23:07Z</dcterms:modified>
  <cp:revision>37</cp:revision>
  <dc:subject/>
  <dc:title>Trabalhos da Categoria: Neuroreabilitação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Personalizar</vt:lpwstr>
  </property>
  <property fmtid="{D5CDD505-2E9C-101B-9397-08002B2CF9AE}" pid="3" name="Slides">
    <vt:i4>1</vt:i4>
  </property>
</Properties>
</file>