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62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39" autoAdjust="0"/>
    <p:restoredTop sz="94660"/>
  </p:normalViewPr>
  <p:slideViewPr>
    <p:cSldViewPr snapToGrid="0">
      <p:cViewPr>
        <p:scale>
          <a:sx n="55" d="100"/>
          <a:sy n="55" d="100"/>
        </p:scale>
        <p:origin x="-1140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792906"/>
            <a:ext cx="12188825" cy="6400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80160" y="5018789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5" y="-24765"/>
            <a:ext cx="121729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8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59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168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26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95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823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57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32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97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71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694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2AFB300-44CC-4B95-B911-AB72AE87D89A}" type="datetimeFigureOut">
              <a:rPr lang="pt-BR" smtClean="0"/>
              <a:t>14/09/2018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8778D3-136F-4CC2-A312-ABF9D89C0C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36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6800" y="2622111"/>
            <a:ext cx="10058400" cy="4023360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                                                                      </a:t>
            </a:r>
          </a:p>
          <a:p>
            <a:pPr algn="ctr"/>
            <a:r>
              <a:rPr lang="pt-BR" sz="3000" dirty="0" smtClean="0"/>
              <a:t>Título do Trabalho</a:t>
            </a:r>
          </a:p>
          <a:p>
            <a:endParaRPr lang="pt-BR" dirty="0"/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>
                <a:solidFill>
                  <a:schemeClr val="tx1"/>
                </a:solidFill>
              </a:rPr>
              <a:t>Autor 01 (Sigla da Instituição) E-mail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>
                <a:solidFill>
                  <a:schemeClr val="tx1"/>
                </a:solidFill>
              </a:rPr>
              <a:t>Autor 02 (Sigla da Instituição) E-mail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>
                <a:solidFill>
                  <a:schemeClr val="tx1"/>
                </a:solidFill>
              </a:rPr>
              <a:t>Autor 03 (Sigla da Instituição) E-mail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>
                <a:solidFill>
                  <a:schemeClr val="tx1"/>
                </a:solidFill>
              </a:rPr>
              <a:t>Autor 04 (Sigla da Instituição) E-mail</a:t>
            </a: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2475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26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Introdução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Apresentar contextualização e objetivos</a:t>
            </a:r>
          </a:p>
          <a:p>
            <a:r>
              <a:rPr lang="pt-BR" dirty="0"/>
              <a:t>Utilizar tópicos ou frases curtas</a:t>
            </a:r>
          </a:p>
          <a:p>
            <a:r>
              <a:rPr lang="pt-BR" dirty="0"/>
              <a:t>A apresentação deve ter no máximo 10 slides. </a:t>
            </a:r>
          </a:p>
          <a:p>
            <a:r>
              <a:rPr lang="pt-BR" dirty="0"/>
              <a:t>O tempo de apresentação será de até 10min. Os debatedores terão 10min. para fazer comentários e/ou inquirir os apresentadores. </a:t>
            </a:r>
          </a:p>
        </p:txBody>
      </p:sp>
    </p:spTree>
    <p:extLst>
      <p:ext uri="{BB962C8B-B14F-4D97-AF65-F5344CB8AC3E}">
        <p14:creationId xmlns:p14="http://schemas.microsoft.com/office/powerpoint/2010/main" val="81399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Metodologia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Apresentar os procedimentos metodológicos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43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Resultados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Apresentar os Principais resultados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025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Referências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Somente as principais ou as citadas na apresentação.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04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</TotalTime>
  <Words>97</Words>
  <Application>Microsoft Office PowerPoint</Application>
  <PresentationFormat>Personalizar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Retrospectiva</vt:lpstr>
      <vt:lpstr>Apresentação do PowerPoint</vt:lpstr>
      <vt:lpstr>Introdução</vt:lpstr>
      <vt:lpstr>Metodologia</vt:lpstr>
      <vt:lpstr>Resultados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do Trabalho</dc:title>
  <dc:creator>Mauricio</dc:creator>
  <cp:lastModifiedBy>Avaliador</cp:lastModifiedBy>
  <cp:revision>15</cp:revision>
  <dcterms:created xsi:type="dcterms:W3CDTF">2016-11-25T20:25:56Z</dcterms:created>
  <dcterms:modified xsi:type="dcterms:W3CDTF">2018-09-14T17:11:59Z</dcterms:modified>
</cp:coreProperties>
</file>