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6858000" cy="9144000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980" y="-7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1"/>
          <p:cNvSpPr>
            <a:spLocks noGrp="1" noChangeArrowheads="1"/>
          </p:cNvSpPr>
          <p:nvPr>
            <p:ph type="sldImg"/>
          </p:nvPr>
        </p:nvSpPr>
        <p:spPr bwMode="auto">
          <a:xfrm>
            <a:off x="0" y="695325"/>
            <a:ext cx="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/>
          <p:cNvSpPr>
            <a:spLocks noGrp="1" noChangeArrowheads="1"/>
          </p:cNvSpPr>
          <p:nvPr>
            <p:ph type="body"/>
          </p:nvPr>
        </p:nvSpPr>
        <p:spPr bwMode="auto">
          <a:xfrm>
            <a:off x="685800" y="4343400"/>
            <a:ext cx="5484813" cy="411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t-BR" noProof="0" smtClean="0"/>
          </a:p>
        </p:txBody>
      </p:sp>
    </p:spTree>
    <p:extLst>
      <p:ext uri="{BB962C8B-B14F-4D97-AF65-F5344CB8AC3E}">
        <p14:creationId xmlns:p14="http://schemas.microsoft.com/office/powerpoint/2010/main" val="224595485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2143125" y="695325"/>
            <a:ext cx="2571750" cy="34290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9" name="Rectangle 2"/>
          <p:cNvSpPr>
            <a:spLocks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CE798E-3EE6-4CC5-ACAB-542B3AE3DA5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576418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45033E-E9B2-4368-B029-3EE7381FEF50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0470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713"/>
            <a:ext cx="1541463" cy="7799387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6750" cy="7799387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73A42C-49BF-46AB-9BCA-C692136A427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254542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CB1B6A-FE2B-47F4-9EC0-308EEDE8582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3324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711EE35-320D-41AE-A6C8-DE492BFAB4C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39157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8313" cy="603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503613" y="2133600"/>
            <a:ext cx="3009900" cy="60325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A313D-9D4E-47BB-AD2F-9F351C4F045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2728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0D417A-2EED-428F-BB02-B6423DC07C6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85190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E7FD6-130B-4A37-97BE-6C3ED311ED3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521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37B5AE-C53D-4A6D-B901-2D3B3EA0923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50857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0D4D5E-80EC-4A3F-9D2C-129DB0986AF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3399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7AC134-E578-4FFC-A8D3-02D93616870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613236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70613" cy="1522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do título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0613" cy="603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Clique para editar o formato do texto da estrutura de tópicos</a:t>
            </a:r>
          </a:p>
          <a:p>
            <a:pPr lvl="1"/>
            <a:r>
              <a:rPr lang="en-GB" smtClean="0"/>
              <a:t>2.º nível da estrutura de tópicos</a:t>
            </a:r>
          </a:p>
          <a:p>
            <a:pPr lvl="2"/>
            <a:r>
              <a:rPr lang="en-GB" smtClean="0"/>
              <a:t>3.º nível da estrutura de tópicos</a:t>
            </a:r>
          </a:p>
          <a:p>
            <a:pPr lvl="3"/>
            <a:r>
              <a:rPr lang="en-GB" smtClean="0"/>
              <a:t>4.º nível da estrutura de tópicos</a:t>
            </a:r>
          </a:p>
          <a:p>
            <a:pPr lvl="4"/>
            <a:r>
              <a:rPr lang="en-GB" smtClean="0"/>
              <a:t>5.º nível da estrutura de tópicos</a:t>
            </a:r>
          </a:p>
          <a:p>
            <a:pPr lvl="4"/>
            <a:r>
              <a:rPr lang="en-GB" smtClean="0"/>
              <a:t>6.º nível da estrutura de tópicos</a:t>
            </a:r>
          </a:p>
          <a:p>
            <a:pPr lvl="4"/>
            <a:r>
              <a:rPr lang="en-GB" smtClean="0"/>
              <a:t>7.º nível da estrutura de tópicos</a:t>
            </a:r>
          </a:p>
        </p:txBody>
      </p:sp>
      <p:sp>
        <p:nvSpPr>
          <p:cNvPr id="2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342900" y="8475663"/>
            <a:ext cx="1598613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2343150" y="8475663"/>
            <a:ext cx="21717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475663"/>
            <a:ext cx="1598613" cy="484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ea typeface="+mn-ea"/>
                <a:cs typeface="Arial" charset="0"/>
              </a:defRPr>
            </a:lvl1pPr>
          </a:lstStyle>
          <a:p>
            <a:pPr>
              <a:defRPr/>
            </a:pPr>
            <a:fld id="{9E13198B-11FD-4BA2-AAD1-40139D28378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Calibri" pitchFamily="34" charset="0"/>
          <a:ea typeface="Microsoft YaHei" charset="-122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8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1"/>
          <p:cNvSpPr txBox="1">
            <a:spLocks noChangeArrowheads="1"/>
          </p:cNvSpPr>
          <p:nvPr/>
        </p:nvSpPr>
        <p:spPr bwMode="auto">
          <a:xfrm>
            <a:off x="44450" y="1476375"/>
            <a:ext cx="681355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hangingPunct="1">
              <a:buClrTx/>
              <a:buFontTx/>
              <a:buNone/>
            </a:pPr>
            <a:r>
              <a:rPr lang="pt-BR" sz="25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Título (</a:t>
            </a:r>
            <a:r>
              <a:rPr lang="pt-BR" sz="25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Times New Roman,</a:t>
            </a:r>
            <a:r>
              <a:rPr lang="pt-BR" sz="25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maiúsculo, negrito, Centralizada, tamanho da fonte 30)</a:t>
            </a:r>
          </a:p>
        </p:txBody>
      </p:sp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2924175" y="3419475"/>
            <a:ext cx="3862388" cy="504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anchor="b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ts val="500"/>
              </a:spcBef>
              <a:buClrTx/>
              <a:buFontTx/>
              <a:buNone/>
              <a:defRPr/>
            </a:pP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RESULTADOS E CONCLUSÃO </a:t>
            </a: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692150" y="2747963"/>
            <a:ext cx="5930900" cy="852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569913" algn="l"/>
                <a:tab pos="1484313" algn="l"/>
                <a:tab pos="2398713" algn="l"/>
                <a:tab pos="3313113" algn="l"/>
                <a:tab pos="4227513" algn="l"/>
                <a:tab pos="5141913" algn="l"/>
                <a:tab pos="6056313" algn="l"/>
                <a:tab pos="6970713" algn="l"/>
                <a:tab pos="7885113" algn="l"/>
                <a:tab pos="8799513" algn="l"/>
                <a:tab pos="9713913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r" eaLnBrk="1" hangingPunct="1">
              <a:spcBef>
                <a:spcPts val="500"/>
              </a:spcBef>
              <a:buClrTx/>
              <a:buFontTx/>
              <a:buNone/>
            </a:pPr>
            <a:r>
              <a:rPr lang="pt-BR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Nomes dos Autores e Orientador (</a:t>
            </a:r>
            <a:r>
              <a:rPr lang="pt-BR" sz="200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Times New Roman</a:t>
            </a:r>
            <a:r>
              <a:rPr lang="pt-BR" sz="200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, Alinhado à direita, tamanho da fonte 20)</a:t>
            </a:r>
          </a:p>
          <a:p>
            <a:pPr algn="r" eaLnBrk="1" hangingPunct="1">
              <a:spcBef>
                <a:spcPts val="500"/>
              </a:spcBef>
              <a:buClrTx/>
              <a:buFontTx/>
              <a:buNone/>
            </a:pPr>
            <a:endParaRPr lang="pt-BR" sz="200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115888" y="6227763"/>
            <a:ext cx="2520950" cy="43180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buClrTx/>
              <a:buFontTx/>
              <a:buNone/>
              <a:defRPr/>
            </a:pP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METODOLOGIA</a:t>
            </a:r>
          </a:p>
        </p:txBody>
      </p:sp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1438" y="3419475"/>
            <a:ext cx="2565400" cy="504825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buClrTx/>
              <a:buFontTx/>
              <a:buNone/>
              <a:defRPr/>
            </a:pP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INTRODUÇÃO</a:t>
            </a:r>
          </a:p>
        </p:txBody>
      </p:sp>
      <p:sp>
        <p:nvSpPr>
          <p:cNvPr id="3081" name="Text Box 9"/>
          <p:cNvSpPr txBox="1">
            <a:spLocks noChangeArrowheads="1"/>
          </p:cNvSpPr>
          <p:nvPr/>
        </p:nvSpPr>
        <p:spPr bwMode="auto">
          <a:xfrm>
            <a:off x="2924175" y="6732588"/>
            <a:ext cx="3862388" cy="420687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90000" tIns="46800" rIns="90000" bIns="46800" anchor="b"/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rgbClr val="000000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ts val="500"/>
              </a:spcBef>
              <a:buClrTx/>
              <a:buFontTx/>
              <a:buNone/>
              <a:defRPr/>
            </a:pPr>
            <a:r>
              <a:rPr lang="pt-BR" sz="2000" b="1" dirty="0" smtClean="0">
                <a:latin typeface="Times New Roman" pitchFamily="18" charset="0"/>
                <a:cs typeface="Times New Roman" pitchFamily="18" charset="0"/>
              </a:rPr>
              <a:t>REFERÊNCIAS </a:t>
            </a:r>
          </a:p>
        </p:txBody>
      </p:sp>
      <p:sp>
        <p:nvSpPr>
          <p:cNvPr id="2056" name="Text Box 10"/>
          <p:cNvSpPr txBox="1">
            <a:spLocks noChangeArrowheads="1"/>
          </p:cNvSpPr>
          <p:nvPr/>
        </p:nvSpPr>
        <p:spPr bwMode="auto">
          <a:xfrm>
            <a:off x="93663" y="4068763"/>
            <a:ext cx="2520950" cy="2033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1pPr>
            <a:lvl2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2pPr>
            <a:lvl3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3pPr>
            <a:lvl4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4pPr>
            <a:lvl5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>
                <a:solidFill>
                  <a:schemeClr val="bg1"/>
                </a:solidFill>
                <a:latin typeface="Arial" charset="0"/>
                <a:ea typeface="Microsoft YaHei" charset="-122"/>
              </a:defRPr>
            </a:lvl9pPr>
          </a:lstStyle>
          <a:p>
            <a:pPr algn="just" eaLnBrk="1" hangingPunct="1">
              <a:buClrTx/>
              <a:buFontTx/>
              <a:buNone/>
            </a:pPr>
            <a:r>
              <a:rPr lang="pt-BR" sz="1400">
                <a:solidFill>
                  <a:schemeClr val="tx1"/>
                </a:solidFill>
              </a:rPr>
              <a:t>Escolha cuidadosamente os pontos específicos que você pretende realçar sobre o trabalho; destaque alguns pontos; use cores para ajudar na apresentação.</a:t>
            </a:r>
          </a:p>
          <a:p>
            <a:pPr algn="just" eaLnBrk="1" hangingPunct="1">
              <a:buClrTx/>
              <a:buFontTx/>
              <a:buNone/>
            </a:pPr>
            <a:endParaRPr lang="pt-BR" sz="1400">
              <a:solidFill>
                <a:schemeClr val="tx1"/>
              </a:solidFill>
              <a:latin typeface="Calibri" pitchFamily="34" charset="0"/>
            </a:endParaRPr>
          </a:p>
          <a:p>
            <a:pPr algn="just" eaLnBrk="1" hangingPunct="1">
              <a:buClrTx/>
              <a:buFontTx/>
              <a:buNone/>
            </a:pPr>
            <a:r>
              <a:rPr lang="pt-BR" sz="1400">
                <a:solidFill>
                  <a:schemeClr val="tx1"/>
                </a:solidFill>
                <a:latin typeface="Calibri" pitchFamily="34" charset="0"/>
              </a:rPr>
              <a:t>Ajuste o presente modelo conforme suas necessidades.</a:t>
            </a:r>
          </a:p>
        </p:txBody>
      </p:sp>
      <p:sp>
        <p:nvSpPr>
          <p:cNvPr id="2057" name="Rectangle 11"/>
          <p:cNvSpPr>
            <a:spLocks noChangeArrowheads="1"/>
          </p:cNvSpPr>
          <p:nvPr/>
        </p:nvSpPr>
        <p:spPr bwMode="auto">
          <a:xfrm>
            <a:off x="-11113" y="-457200"/>
            <a:ext cx="8737601" cy="557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pic>
        <p:nvPicPr>
          <p:cNvPr id="20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858000" cy="147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59" name="CaixaDeTexto 1"/>
          <p:cNvSpPr txBox="1">
            <a:spLocks noChangeArrowheads="1"/>
          </p:cNvSpPr>
          <p:nvPr/>
        </p:nvSpPr>
        <p:spPr bwMode="auto">
          <a:xfrm>
            <a:off x="115888" y="6942138"/>
            <a:ext cx="2520950" cy="1385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pt-BR" sz="1400">
                <a:solidFill>
                  <a:schemeClr val="tx1"/>
                </a:solidFill>
              </a:rPr>
              <a:t>Para cada pôster será reservado um espaço de 90 cm de largura por 110 cm de altura.</a:t>
            </a:r>
          </a:p>
          <a:p>
            <a:pPr algn="just"/>
            <a:endParaRPr lang="pt-BR" sz="1400">
              <a:solidFill>
                <a:schemeClr val="tx1"/>
              </a:solidFill>
            </a:endParaRPr>
          </a:p>
          <a:p>
            <a:pPr algn="just"/>
            <a:endParaRPr lang="pt-BR" sz="1400"/>
          </a:p>
        </p:txBody>
      </p:sp>
      <p:sp>
        <p:nvSpPr>
          <p:cNvPr id="2060" name="CaixaDeTexto 2"/>
          <p:cNvSpPr txBox="1">
            <a:spLocks noChangeArrowheads="1"/>
          </p:cNvSpPr>
          <p:nvPr/>
        </p:nvSpPr>
        <p:spPr bwMode="auto">
          <a:xfrm>
            <a:off x="2924175" y="4211638"/>
            <a:ext cx="3698875" cy="181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just"/>
            <a:r>
              <a:rPr lang="pt-BR" sz="1400" b="1">
                <a:solidFill>
                  <a:schemeClr val="tx1"/>
                </a:solidFill>
              </a:rPr>
              <a:t>Não será permitido</a:t>
            </a:r>
            <a:r>
              <a:rPr lang="pt-BR" sz="1400">
                <a:solidFill>
                  <a:schemeClr val="tx1"/>
                </a:solidFill>
              </a:rPr>
              <a:t> que o pôster seja confeccionado em folhas comuns, em tamanho A4, unidas para a apresentação do trabalho.</a:t>
            </a:r>
          </a:p>
          <a:p>
            <a:pPr algn="just"/>
            <a:endParaRPr lang="pt-BR" sz="1400">
              <a:solidFill>
                <a:schemeClr val="tx1"/>
              </a:solidFill>
            </a:endParaRPr>
          </a:p>
          <a:p>
            <a:pPr algn="just"/>
            <a:r>
              <a:rPr lang="pt-BR" sz="1400">
                <a:solidFill>
                  <a:schemeClr val="tx1"/>
                </a:solidFill>
              </a:rPr>
              <a:t>O pôster deve ser confeccionado em material resistente, próprio para este fim, com acabamento.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ema do Office">
  <a:themeElements>
    <a:clrScheme name="Tema do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ema do Office">
      <a:majorFont>
        <a:latin typeface="Calibri"/>
        <a:ea typeface="Microsoft YaHei"/>
        <a:cs typeface=""/>
      </a:majorFont>
      <a:minorFont>
        <a:latin typeface="Calibri"/>
        <a:ea typeface="Microsoft YaHei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8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Tema do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a do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a do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</TotalTime>
  <Words>93</Words>
  <Application>Microsoft Office PowerPoint</Application>
  <PresentationFormat>Apresentação na tela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Microsoft YaHei</vt:lpstr>
      <vt:lpstr>Times New Roman</vt:lpstr>
      <vt:lpstr>Calibri</vt:lpstr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Título (Times New Roman,maiúsculo, negrito, Centralizada, tamanho da fonte 30)</dc:title>
  <dc:creator>Monica Bortolotti</dc:creator>
  <cp:lastModifiedBy>Avaliador</cp:lastModifiedBy>
  <cp:revision>6</cp:revision>
  <cp:lastPrinted>1601-01-01T00:00:00Z</cp:lastPrinted>
  <dcterms:created xsi:type="dcterms:W3CDTF">2014-09-01T15:24:48Z</dcterms:created>
  <dcterms:modified xsi:type="dcterms:W3CDTF">2018-09-16T23:28:09Z</dcterms:modified>
</cp:coreProperties>
</file>