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ajela" initials="N" lastIdx="1" clrIdx="0">
    <p:extLst>
      <p:ext uri="{19B8F6BF-5375-455C-9EA6-DF929625EA0E}">
        <p15:presenceInfo xmlns:p15="http://schemas.microsoft.com/office/powerpoint/2012/main" userId="Najel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9/13/2023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9/13/2023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9/13/2023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F2DE35-4685-4B0E-9319-96E9263A9BD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sz="4000" b="1" dirty="0"/>
              <a:t>Título do trabalho</a:t>
            </a:r>
            <a:r>
              <a:rPr lang="pt-BR" sz="4400" dirty="0"/>
              <a:t/>
            </a:r>
            <a:br>
              <a:rPr lang="pt-BR" sz="4400" dirty="0"/>
            </a:br>
            <a:endParaRPr lang="pt-BR" sz="44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9A8D532-06FA-4CAE-8AAF-DE9682A1ED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79905" y="3571965"/>
            <a:ext cx="6831673" cy="1742156"/>
          </a:xfrm>
        </p:spPr>
        <p:txBody>
          <a:bodyPr>
            <a:normAutofit/>
          </a:bodyPr>
          <a:lstStyle/>
          <a:p>
            <a:endParaRPr lang="pt-BR" dirty="0"/>
          </a:p>
          <a:p>
            <a:r>
              <a:rPr lang="pt-BR" sz="2400" b="1" dirty="0">
                <a:solidFill>
                  <a:schemeClr val="bg1"/>
                </a:solidFill>
              </a:rPr>
              <a:t>Nome Completo Autor 1 </a:t>
            </a:r>
            <a:r>
              <a:rPr lang="pt-BR" sz="2400" dirty="0">
                <a:solidFill>
                  <a:schemeClr val="bg1"/>
                </a:solidFill>
              </a:rPr>
              <a:t>– vinculação institucional</a:t>
            </a:r>
          </a:p>
          <a:p>
            <a:pPr marL="0" marR="0" lvl="0" indent="0" algn="ctr" defTabSz="914400" rtl="0" eaLnBrk="1" fontAlgn="auto" latinLnBrk="0" hangingPunct="1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Franklin Gothic Book" panose="020B0503020102020204" pitchFamily="34" charset="0"/>
              <a:buNone/>
              <a:tabLst/>
              <a:defRPr/>
            </a:pPr>
            <a:r>
              <a:rPr kumimoji="0" lang="pt-BR" sz="2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Nome Completo Autor 2 </a:t>
            </a:r>
            <a:r>
              <a:rPr kumimoji="0" lang="pt-BR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– vinculação institucional</a:t>
            </a:r>
          </a:p>
          <a:p>
            <a:pPr marL="0" marR="0" lvl="0" indent="0" algn="ctr" defTabSz="914400" rtl="0" eaLnBrk="1" fontAlgn="auto" latinLnBrk="0" hangingPunct="1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Franklin Gothic Book" panose="020B0503020102020204" pitchFamily="34" charset="0"/>
              <a:buNone/>
              <a:tabLst/>
              <a:defRPr/>
            </a:pPr>
            <a:r>
              <a:rPr kumimoji="0" lang="pt-BR" sz="2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Nome Completo Autor 3 </a:t>
            </a:r>
            <a:r>
              <a:rPr kumimoji="0" lang="pt-BR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– vinculação institucional</a:t>
            </a:r>
          </a:p>
          <a:p>
            <a:pPr marL="0" marR="0" lvl="0" indent="0" algn="ctr" defTabSz="914400" rtl="0" eaLnBrk="1" fontAlgn="auto" latinLnBrk="0" hangingPunct="1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Franklin Gothic Book" panose="020B0503020102020204" pitchFamily="34" charset="0"/>
              <a:buNone/>
              <a:tabLst/>
              <a:defRPr/>
            </a:pPr>
            <a:endParaRPr kumimoji="0" lang="pt-BR" sz="2400" b="0" i="0" u="none" strike="noStrike" kern="1200" cap="none" spc="0" normalizeH="0" baseline="0" noProof="0" dirty="0">
              <a:ln>
                <a:noFill/>
              </a:ln>
              <a:solidFill>
                <a:srgbClr val="EDECEB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  <a:p>
            <a:endParaRPr lang="pt-BR" sz="2400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9B42C1A0-442E-D718-154E-40FDBBF50E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3898" y="499732"/>
            <a:ext cx="9146780" cy="1288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73499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69E003-3664-4C9C-9A1B-D5508B9E4E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293092"/>
            <a:ext cx="9601200" cy="1485900"/>
          </a:xfrm>
        </p:spPr>
        <p:txBody>
          <a:bodyPr/>
          <a:lstStyle/>
          <a:p>
            <a:r>
              <a:rPr lang="pt-BR" b="1" dirty="0"/>
              <a:t>Referências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0B35F9-0CFA-45C8-ABE6-474C05BF21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Referências bibliográficas que compareceram na apresentação do trabalho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pPr marL="0" indent="0" algn="just">
              <a:buNone/>
            </a:pPr>
            <a:r>
              <a:rPr lang="pt-BR" b="1" dirty="0"/>
              <a:t>OBS: </a:t>
            </a:r>
            <a:r>
              <a:rPr lang="pt-BR" dirty="0"/>
              <a:t>Slides podem ser suprimidos ou adicionados na constituição da apresentação. No entanto, deve ser considerado que o tempo de comunicação de 15 minutos deve ser respeitado pelos autores. 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219B891D-149C-4D8A-FB8D-C99932C50F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9231"/>
            <a:ext cx="7096359" cy="999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4115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D53EB6-B33B-410A-805A-BF6819C55D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068309"/>
            <a:ext cx="9601200" cy="1485900"/>
          </a:xfrm>
        </p:spPr>
        <p:txBody>
          <a:bodyPr/>
          <a:lstStyle/>
          <a:p>
            <a:r>
              <a:rPr lang="pt-BR" b="1" dirty="0"/>
              <a:t>Introdução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A930A2F-613C-401D-9F54-85F41ABCE7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Apresentação temática, contextualização e justificativa do trabalho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4C6AC83B-B238-BC45-3288-D217FD4B8C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096359" cy="999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9240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921C22-F405-45CA-96B4-FE16D30EA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990600"/>
            <a:ext cx="9601200" cy="1485900"/>
          </a:xfrm>
        </p:spPr>
        <p:txBody>
          <a:bodyPr/>
          <a:lstStyle/>
          <a:p>
            <a:r>
              <a:rPr lang="pt-BR" b="1" dirty="0"/>
              <a:t>Objetivos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496B7BC-FF92-461F-98EB-23EFE6E328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Geral e específicos do trabalho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D74F1AF4-C8F6-96B5-A4BC-266A2DE6F3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096359" cy="999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59580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74F4BC-7928-4471-8D03-AA26C328A3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1129553"/>
            <a:ext cx="9601200" cy="1485900"/>
          </a:xfrm>
        </p:spPr>
        <p:txBody>
          <a:bodyPr/>
          <a:lstStyle/>
          <a:p>
            <a:r>
              <a:rPr lang="pt-BR" b="1" dirty="0"/>
              <a:t>Metodologia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0265E4E-54F9-4769-8306-DEC42B71F5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Aspectos e procedimentos metodológicos do trabalho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659995E3-BCAE-4923-88CC-919064F1F9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9231"/>
            <a:ext cx="7096359" cy="999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41148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AF78EA-482A-4D95-9A3D-A25F55DE15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1331259"/>
            <a:ext cx="9601200" cy="1485900"/>
          </a:xfrm>
        </p:spPr>
        <p:txBody>
          <a:bodyPr/>
          <a:lstStyle/>
          <a:p>
            <a:r>
              <a:rPr lang="pt-BR" b="1" dirty="0"/>
              <a:t>Fundamentos Teóricos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600BA73-D389-44AF-95AC-4966DB7982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Autores principais, respaldo teórico que constitui a base referencial do estudo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1A56E74B-955F-1059-C54E-51AA28A444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096359" cy="999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09538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A21533-EC40-495E-BAC6-4AE8168D54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264023"/>
            <a:ext cx="9601200" cy="1485900"/>
          </a:xfrm>
        </p:spPr>
        <p:txBody>
          <a:bodyPr/>
          <a:lstStyle/>
          <a:p>
            <a:r>
              <a:rPr lang="pt-BR" b="1" dirty="0"/>
              <a:t>Fundamentos Teóricos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E142338-F965-4D9B-B474-D337873C54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84048" marR="0" lvl="0" indent="-384048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■"/>
              <a:tabLst/>
              <a:defRPr/>
            </a:pP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srgbClr val="4A2318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Autores principais, respaldo teórico que constitui a base referencial do estudo</a:t>
            </a:r>
          </a:p>
          <a:p>
            <a:endParaRPr lang="pt-BR" dirty="0"/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F4D6897A-6303-4AE6-B8E7-FA0058AE05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9231"/>
            <a:ext cx="7096359" cy="999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12592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22E798-6839-4630-832C-EE35A2A186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1183341"/>
            <a:ext cx="9601200" cy="1485900"/>
          </a:xfrm>
        </p:spPr>
        <p:txBody>
          <a:bodyPr/>
          <a:lstStyle/>
          <a:p>
            <a:r>
              <a:rPr lang="pt-BR" b="1" dirty="0"/>
              <a:t>Resultados e Discussão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0D31B8D-6E83-43B6-8B54-E6C22F7019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Os resultados e análises evidenciados pela consolidação da pesquisa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0A205B1D-A8EF-CC01-1703-7391C6CE65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096359" cy="999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4459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3CE24B-3B71-4858-B8E5-A7762A1794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399" y="1331259"/>
            <a:ext cx="9601200" cy="1485900"/>
          </a:xfrm>
        </p:spPr>
        <p:txBody>
          <a:bodyPr/>
          <a:lstStyle/>
          <a:p>
            <a:r>
              <a:rPr lang="pt-BR" b="1" dirty="0"/>
              <a:t>Resultados e Discussão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1F34D2C-9BBB-4389-9939-DA02F5FBBC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84048" marR="0" lvl="0" indent="-384048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■"/>
              <a:tabLst/>
              <a:defRPr/>
            </a:pP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srgbClr val="4A2318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Os resultados e análises evidenciados pela consolidação da pesquisa</a:t>
            </a:r>
          </a:p>
          <a:p>
            <a:endParaRPr lang="pt-BR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E021B1D0-590C-49F8-009D-851B1F9E93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096359" cy="999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55230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881FED-6557-4BB7-B496-9AE9FFDC05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1237129"/>
            <a:ext cx="9601200" cy="1485900"/>
          </a:xfrm>
        </p:spPr>
        <p:txBody>
          <a:bodyPr/>
          <a:lstStyle/>
          <a:p>
            <a:r>
              <a:rPr lang="pt-BR" b="1" dirty="0"/>
              <a:t>Considerações Finais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EE26E37-549F-42FE-8F69-D660ADB490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Aspectos e ponderações conclusivas referentes a realização da investigação.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F3737E50-0708-EC6A-F87D-8DE4CCBAB7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9231"/>
            <a:ext cx="7096359" cy="999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6984803"/>
      </p:ext>
    </p:extLst>
  </p:cSld>
  <p:clrMapOvr>
    <a:masterClrMapping/>
  </p:clrMapOvr>
</p:sld>
</file>

<file path=ppt/theme/theme1.xml><?xml version="1.0" encoding="utf-8"?>
<a:theme xmlns:a="http://schemas.openxmlformats.org/drawingml/2006/main" name="Cortar">
  <a:themeElements>
    <a:clrScheme name="Verde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D7AA1D6E-F3E9-4763-A3BC-84DF2E02F6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TM10001105[[fn=Cortar]]</Template>
  <TotalTime>33</TotalTime>
  <Words>152</Words>
  <Application>Microsoft Office PowerPoint</Application>
  <PresentationFormat>Widescreen</PresentationFormat>
  <Paragraphs>27</Paragraphs>
  <Slides>10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2" baseType="lpstr">
      <vt:lpstr>Franklin Gothic Book</vt:lpstr>
      <vt:lpstr>Cortar</vt:lpstr>
      <vt:lpstr>Título do trabalho </vt:lpstr>
      <vt:lpstr>Introdução</vt:lpstr>
      <vt:lpstr>Objetivos</vt:lpstr>
      <vt:lpstr>Metodologia</vt:lpstr>
      <vt:lpstr>Fundamentos Teóricos</vt:lpstr>
      <vt:lpstr>Fundamentos Teóricos</vt:lpstr>
      <vt:lpstr>Resultados e Discussão</vt:lpstr>
      <vt:lpstr>Resultados e Discussão</vt:lpstr>
      <vt:lpstr>Considerações Finais</vt:lpstr>
      <vt:lpstr>Referências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do trabalho</dc:title>
  <dc:creator>UJIIE</dc:creator>
  <cp:lastModifiedBy>Sandra Regina</cp:lastModifiedBy>
  <cp:revision>5</cp:revision>
  <dcterms:created xsi:type="dcterms:W3CDTF">2021-08-26T11:46:25Z</dcterms:created>
  <dcterms:modified xsi:type="dcterms:W3CDTF">2023-09-13T18:19:14Z</dcterms:modified>
</cp:coreProperties>
</file>