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 Bold" panose="020B0802020202020204" pitchFamily="34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6" autoAdjust="0"/>
  </p:normalViewPr>
  <p:slideViewPr>
    <p:cSldViewPr>
      <p:cViewPr varScale="1">
        <p:scale>
          <a:sx n="75" d="100"/>
          <a:sy n="75" d="100"/>
        </p:scale>
        <p:origin x="5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355269" y="4688632"/>
            <a:ext cx="15577456" cy="1737972"/>
            <a:chOff x="0" y="0"/>
            <a:chExt cx="20769942" cy="2317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69942" cy="2317296"/>
            </a:xfrm>
            <a:custGeom>
              <a:avLst/>
              <a:gdLst/>
              <a:ahLst/>
              <a:cxnLst/>
              <a:rect l="l" t="t" r="r" b="b"/>
              <a:pathLst>
                <a:path w="20769942" h="2317296">
                  <a:moveTo>
                    <a:pt x="0" y="0"/>
                  </a:moveTo>
                  <a:lnTo>
                    <a:pt x="20769942" y="0"/>
                  </a:lnTo>
                  <a:lnTo>
                    <a:pt x="20769942" y="2317296"/>
                  </a:lnTo>
                  <a:lnTo>
                    <a:pt x="0" y="23172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0769942" cy="23553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184"/>
                </a:lnSpc>
              </a:pPr>
              <a:r>
                <a:rPr lang="en-US" sz="4800" b="1">
                  <a:solidFill>
                    <a:srgbClr val="372E2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TÍTULO: LETRAS MAIÚSCULAS, NEGRITO. CENTRALIZADO.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85999" y="7482058"/>
            <a:ext cx="13716000" cy="2001419"/>
            <a:chOff x="0" y="0"/>
            <a:chExt cx="18288000" cy="266855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88000" cy="2668558"/>
            </a:xfrm>
            <a:custGeom>
              <a:avLst/>
              <a:gdLst/>
              <a:ahLst/>
              <a:cxnLst/>
              <a:rect l="l" t="t" r="r" b="b"/>
              <a:pathLst>
                <a:path w="18288000" h="2668558">
                  <a:moveTo>
                    <a:pt x="0" y="0"/>
                  </a:moveTo>
                  <a:lnTo>
                    <a:pt x="18288000" y="0"/>
                  </a:lnTo>
                  <a:lnTo>
                    <a:pt x="18288000" y="2668558"/>
                  </a:lnTo>
                  <a:lnTo>
                    <a:pt x="0" y="26685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8288000" cy="26876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92"/>
                </a:lnSpc>
              </a:pPr>
              <a:r>
                <a:rPr lang="en-US" sz="2400" dirty="0">
                  <a:solidFill>
                    <a:srgbClr val="372E2A"/>
                  </a:solidFill>
                  <a:latin typeface="Arial"/>
                  <a:ea typeface="Arial"/>
                  <a:cs typeface="Arial"/>
                  <a:sym typeface="Arial"/>
                </a:rPr>
                <a:t>Autor(a) – E-mail: Fulano de Tal – </a:t>
              </a:r>
              <a:r>
                <a:rPr lang="en-US" sz="2400" dirty="0" err="1">
                  <a:solidFill>
                    <a:srgbClr val="372E2A"/>
                  </a:solidFill>
                  <a:latin typeface="Arial"/>
                  <a:ea typeface="Arial"/>
                  <a:cs typeface="Arial"/>
                  <a:sym typeface="Arial"/>
                </a:rPr>
                <a:t>fulanodetal@gmail.com</a:t>
              </a:r>
              <a:endParaRPr lang="en-US" sz="2400" dirty="0">
                <a:solidFill>
                  <a:srgbClr val="372E2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592"/>
                </a:lnSpc>
              </a:pPr>
              <a:r>
                <a:rPr lang="en-US" sz="2400" dirty="0">
                  <a:solidFill>
                    <a:srgbClr val="372E2A"/>
                  </a:solidFill>
                  <a:latin typeface="Arial"/>
                  <a:ea typeface="Arial"/>
                  <a:cs typeface="Arial"/>
                  <a:sym typeface="Arial"/>
                </a:rPr>
                <a:t>Autor(a) – E-mail:</a:t>
              </a:r>
            </a:p>
            <a:p>
              <a:pPr algn="l">
                <a:lnSpc>
                  <a:spcPts val="2592"/>
                </a:lnSpc>
              </a:pPr>
              <a:r>
                <a:rPr lang="en-US" sz="2400" dirty="0">
                  <a:solidFill>
                    <a:srgbClr val="372E2A"/>
                  </a:solidFill>
                  <a:latin typeface="Arial"/>
                  <a:ea typeface="Arial"/>
                  <a:cs typeface="Arial"/>
                  <a:sym typeface="Arial"/>
                </a:rPr>
                <a:t>Autor(a) – E-mail: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57300" y="1049694"/>
            <a:ext cx="15773400" cy="1486338"/>
            <a:chOff x="0" y="0"/>
            <a:chExt cx="21031200" cy="1981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981784"/>
            </a:xfrm>
            <a:custGeom>
              <a:avLst/>
              <a:gdLst/>
              <a:ahLst/>
              <a:cxnLst/>
              <a:rect l="l" t="t" r="r" b="b"/>
              <a:pathLst>
                <a:path w="21031200" h="1981784">
                  <a:moveTo>
                    <a:pt x="0" y="0"/>
                  </a:moveTo>
                  <a:lnTo>
                    <a:pt x="21031200" y="0"/>
                  </a:lnTo>
                  <a:lnTo>
                    <a:pt x="21031200" y="1981784"/>
                  </a:lnTo>
                  <a:lnTo>
                    <a:pt x="0" y="1981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2029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Introdução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2738438"/>
            <a:ext cx="15773400" cy="6176962"/>
            <a:chOff x="0" y="0"/>
            <a:chExt cx="21031200" cy="8235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8235950"/>
            </a:xfrm>
            <a:custGeom>
              <a:avLst/>
              <a:gdLst/>
              <a:ahLst/>
              <a:cxnLst/>
              <a:rect l="l" t="t" r="r" b="b"/>
              <a:pathLst>
                <a:path w="21031200" h="8235950">
                  <a:moveTo>
                    <a:pt x="0" y="0"/>
                  </a:moveTo>
                  <a:lnTo>
                    <a:pt x="21031200" y="0"/>
                  </a:lnTo>
                  <a:lnTo>
                    <a:pt x="21031200" y="8235950"/>
                  </a:lnTo>
                  <a:lnTo>
                    <a:pt x="0" y="82359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031200" cy="82645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Apresentar de modo breve a introdução do trabalho;</a:t>
              </a:r>
            </a:p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Justificativa de forma clara e objetiva, objetivos, síntese metodológica;</a:t>
              </a:r>
            </a:p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Caso necessário mais páginas, duplique o slide para manter o design.</a:t>
              </a:r>
            </a:p>
            <a:p>
              <a:pPr marL="542925" lvl="1" indent="-271462" algn="l">
                <a:lnSpc>
                  <a:spcPts val="3240"/>
                </a:lnSpc>
              </a:pPr>
              <a:endPara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57300" y="1049694"/>
            <a:ext cx="15773400" cy="1486338"/>
            <a:chOff x="0" y="0"/>
            <a:chExt cx="21031200" cy="1981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981784"/>
            </a:xfrm>
            <a:custGeom>
              <a:avLst/>
              <a:gdLst/>
              <a:ahLst/>
              <a:cxnLst/>
              <a:rect l="l" t="t" r="r" b="b"/>
              <a:pathLst>
                <a:path w="21031200" h="1981784">
                  <a:moveTo>
                    <a:pt x="0" y="0"/>
                  </a:moveTo>
                  <a:lnTo>
                    <a:pt x="21031200" y="0"/>
                  </a:lnTo>
                  <a:lnTo>
                    <a:pt x="21031200" y="1981784"/>
                  </a:lnTo>
                  <a:lnTo>
                    <a:pt x="0" y="1981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2029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Metodologia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2738438"/>
            <a:ext cx="15773400" cy="6527007"/>
            <a:chOff x="0" y="0"/>
            <a:chExt cx="21031200" cy="87026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8702676"/>
            </a:xfrm>
            <a:custGeom>
              <a:avLst/>
              <a:gdLst/>
              <a:ahLst/>
              <a:cxnLst/>
              <a:rect l="l" t="t" r="r" b="b"/>
              <a:pathLst>
                <a:path w="21031200" h="8702676">
                  <a:moveTo>
                    <a:pt x="0" y="0"/>
                  </a:moveTo>
                  <a:lnTo>
                    <a:pt x="21031200" y="0"/>
                  </a:lnTo>
                  <a:lnTo>
                    <a:pt x="210312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031200" cy="8731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metodologia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deverá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apresentar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detalhadamente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caminhos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metodológicos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escolhidos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o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uso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ferramentas,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técnicas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pesquisa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de </a:t>
              </a:r>
              <a:r>
                <a:rPr lang="en-US" sz="30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instrumentos</a:t>
              </a:r>
              <a:r>
                <a:rPr lang="en-US" sz="3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para coleta de dados.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57300" y="1049694"/>
            <a:ext cx="15773400" cy="1486338"/>
            <a:chOff x="0" y="0"/>
            <a:chExt cx="21031200" cy="1981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981784"/>
            </a:xfrm>
            <a:custGeom>
              <a:avLst/>
              <a:gdLst/>
              <a:ahLst/>
              <a:cxnLst/>
              <a:rect l="l" t="t" r="r" b="b"/>
              <a:pathLst>
                <a:path w="21031200" h="1981784">
                  <a:moveTo>
                    <a:pt x="0" y="0"/>
                  </a:moveTo>
                  <a:lnTo>
                    <a:pt x="21031200" y="0"/>
                  </a:lnTo>
                  <a:lnTo>
                    <a:pt x="21031200" y="1981784"/>
                  </a:lnTo>
                  <a:lnTo>
                    <a:pt x="0" y="1981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2029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Referencial Teórico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2738438"/>
            <a:ext cx="15773400" cy="6527007"/>
            <a:chOff x="0" y="0"/>
            <a:chExt cx="21031200" cy="87026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8702676"/>
            </a:xfrm>
            <a:custGeom>
              <a:avLst/>
              <a:gdLst/>
              <a:ahLst/>
              <a:cxnLst/>
              <a:rect l="l" t="t" r="r" b="b"/>
              <a:pathLst>
                <a:path w="21031200" h="8702676">
                  <a:moveTo>
                    <a:pt x="0" y="0"/>
                  </a:moveTo>
                  <a:lnTo>
                    <a:pt x="21031200" y="0"/>
                  </a:lnTo>
                  <a:lnTo>
                    <a:pt x="210312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031200" cy="8731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Apresente brevemente o referencial teórico da sua pesquisa; </a:t>
              </a:r>
            </a:p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Atente-se ao tempo ao trazer os principais autores e suas contribuições para o trabalho.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57300" y="1049694"/>
            <a:ext cx="15773400" cy="1486338"/>
            <a:chOff x="0" y="0"/>
            <a:chExt cx="21031200" cy="1981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981784"/>
            </a:xfrm>
            <a:custGeom>
              <a:avLst/>
              <a:gdLst/>
              <a:ahLst/>
              <a:cxnLst/>
              <a:rect l="l" t="t" r="r" b="b"/>
              <a:pathLst>
                <a:path w="21031200" h="1981784">
                  <a:moveTo>
                    <a:pt x="0" y="0"/>
                  </a:moveTo>
                  <a:lnTo>
                    <a:pt x="21031200" y="0"/>
                  </a:lnTo>
                  <a:lnTo>
                    <a:pt x="21031200" y="1981784"/>
                  </a:lnTo>
                  <a:lnTo>
                    <a:pt x="0" y="1981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2029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Resultados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2738438"/>
            <a:ext cx="15773400" cy="6527007"/>
            <a:chOff x="0" y="0"/>
            <a:chExt cx="21031200" cy="87026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8702676"/>
            </a:xfrm>
            <a:custGeom>
              <a:avLst/>
              <a:gdLst/>
              <a:ahLst/>
              <a:cxnLst/>
              <a:rect l="l" t="t" r="r" b="b"/>
              <a:pathLst>
                <a:path w="21031200" h="8702676">
                  <a:moveTo>
                    <a:pt x="0" y="0"/>
                  </a:moveTo>
                  <a:lnTo>
                    <a:pt x="21031200" y="0"/>
                  </a:lnTo>
                  <a:lnTo>
                    <a:pt x="210312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031200" cy="8731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Nos Resultados, deverá constar a esquematização dos dados encontrados, na forma de categorias analíticas e sistematização dos achados empíricos;</a:t>
              </a:r>
            </a:p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Nesta sessão poderão ser utilizados gráficos, tabelas e quadros.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57300" y="1049694"/>
            <a:ext cx="15773400" cy="1486338"/>
            <a:chOff x="0" y="0"/>
            <a:chExt cx="21031200" cy="1981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981784"/>
            </a:xfrm>
            <a:custGeom>
              <a:avLst/>
              <a:gdLst/>
              <a:ahLst/>
              <a:cxnLst/>
              <a:rect l="l" t="t" r="r" b="b"/>
              <a:pathLst>
                <a:path w="21031200" h="1981784">
                  <a:moveTo>
                    <a:pt x="0" y="0"/>
                  </a:moveTo>
                  <a:lnTo>
                    <a:pt x="21031200" y="0"/>
                  </a:lnTo>
                  <a:lnTo>
                    <a:pt x="21031200" y="1981784"/>
                  </a:lnTo>
                  <a:lnTo>
                    <a:pt x="0" y="1981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2029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Considerações finais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2738438"/>
            <a:ext cx="15773400" cy="6527007"/>
            <a:chOff x="0" y="0"/>
            <a:chExt cx="21031200" cy="87026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8702676"/>
            </a:xfrm>
            <a:custGeom>
              <a:avLst/>
              <a:gdLst/>
              <a:ahLst/>
              <a:cxnLst/>
              <a:rect l="l" t="t" r="r" b="b"/>
              <a:pathLst>
                <a:path w="21031200" h="8702676">
                  <a:moveTo>
                    <a:pt x="0" y="0"/>
                  </a:moveTo>
                  <a:lnTo>
                    <a:pt x="21031200" y="0"/>
                  </a:lnTo>
                  <a:lnTo>
                    <a:pt x="210312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031200" cy="8731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sessão deve ser elaborada a partir dos resultados relevantes que respondam ao objetivo proposto, acompanhado da finalidade da proposta e apontando possível continuidade, dificuldades e/ou oportunidades encontradas. Fazer uma reflexão sobre os aspectos importantes do processo.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57300" y="1049694"/>
            <a:ext cx="15773400" cy="1486338"/>
            <a:chOff x="0" y="0"/>
            <a:chExt cx="21031200" cy="1981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1981784"/>
            </a:xfrm>
            <a:custGeom>
              <a:avLst/>
              <a:gdLst/>
              <a:ahLst/>
              <a:cxnLst/>
              <a:rect l="l" t="t" r="r" b="b"/>
              <a:pathLst>
                <a:path w="21031200" h="1981784">
                  <a:moveTo>
                    <a:pt x="0" y="0"/>
                  </a:moveTo>
                  <a:lnTo>
                    <a:pt x="21031200" y="0"/>
                  </a:lnTo>
                  <a:lnTo>
                    <a:pt x="21031200" y="1981784"/>
                  </a:lnTo>
                  <a:lnTo>
                    <a:pt x="0" y="1981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031200" cy="202940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Referências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7300" y="2738438"/>
            <a:ext cx="15773400" cy="6527007"/>
            <a:chOff x="0" y="0"/>
            <a:chExt cx="21031200" cy="87026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8702676"/>
            </a:xfrm>
            <a:custGeom>
              <a:avLst/>
              <a:gdLst/>
              <a:ahLst/>
              <a:cxnLst/>
              <a:rect l="l" t="t" r="r" b="b"/>
              <a:pathLst>
                <a:path w="21031200" h="8702676">
                  <a:moveTo>
                    <a:pt x="0" y="0"/>
                  </a:moveTo>
                  <a:lnTo>
                    <a:pt x="21031200" y="0"/>
                  </a:lnTo>
                  <a:lnTo>
                    <a:pt x="21031200" y="8702676"/>
                  </a:lnTo>
                  <a:lnTo>
                    <a:pt x="0" y="87026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031200" cy="8731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just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Deverão apresentar apenas as referências utilizadas no resumo expandido. As referências, com todos os dados da obra citada, devem seguir as normas atuais e em vigor da ABNT.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Macintosh PowerPoint</Application>
  <PresentationFormat>Personalizar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Arial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template-slides.pptx</dc:title>
  <cp:lastModifiedBy>Karlo Vettorazzi</cp:lastModifiedBy>
  <cp:revision>2</cp:revision>
  <dcterms:created xsi:type="dcterms:W3CDTF">2006-08-16T00:00:00Z</dcterms:created>
  <dcterms:modified xsi:type="dcterms:W3CDTF">2025-05-19T20:09:29Z</dcterms:modified>
  <dc:identifier>DAGnoXRJewU</dc:identifier>
</cp:coreProperties>
</file>