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5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37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media/image1.jpeg" ContentType="image/jpeg"/>
  <Override PartName="/ppt/media/image2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3588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5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7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mover o slide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notas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&lt;cabeçalho&gt;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D37CC65D-6009-4A82-9E3F-AE766987A8F2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prstGeom prst="rect">
            <a:avLst/>
          </a:prstGeom>
          <a:ln w="0">
            <a:noFill/>
          </a:ln>
        </p:spPr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sldNum" idx="4"/>
          </p:nvPr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D66D753-5233-4873-8F3A-B754916FF496}" type="slidenum"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2.jpe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<Relationship Id="rId2" Type="http://schemas.openxmlformats.org/officeDocument/2006/relationships/image" Target="../media/image2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31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8400" y="1602720"/>
            <a:ext cx="109731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316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31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31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Padrão 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08400" y="368208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Padrão 2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2316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 3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31892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60840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body"/>
          </p:nvPr>
        </p:nvSpPr>
        <p:spPr>
          <a:xfrm>
            <a:off x="431892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7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adrão 4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Padrão 5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28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Padrão 6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608400" y="368208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Padrão 7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Padrão 8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8760" y="273600"/>
            <a:ext cx="109735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Padrão 9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Padrão 10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2316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Padrão 1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 12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8760" y="273600"/>
            <a:ext cx="109735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Padrão 13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8400" y="368208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Padrão 14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6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 15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892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840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892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adrão 16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62316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Padrão 17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28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Padrão 18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Padrão 19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Padrão 20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8760" y="273600"/>
            <a:ext cx="109735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Padrão 2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Padrão 22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6231600" y="368208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Padrão 23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8400" y="3682080"/>
            <a:ext cx="1097280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31892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60840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body"/>
          </p:nvPr>
        </p:nvSpPr>
        <p:spPr>
          <a:xfrm>
            <a:off x="431892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7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30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109728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84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46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8400" y="273600"/>
            <a:ext cx="109728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4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44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8760" y="273600"/>
            <a:ext cx="1097352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8760" y="1604520"/>
            <a:ext cx="109735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ítulo 3"/>
          <p:cNvSpPr/>
          <p:nvPr/>
        </p:nvSpPr>
        <p:spPr>
          <a:xfrm>
            <a:off x="466200" y="1224000"/>
            <a:ext cx="11331360" cy="48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r" defTabSz="914400">
              <a:lnSpc>
                <a:spcPct val="100000"/>
              </a:lnSpc>
            </a:pPr>
            <a:br>
              <a:rPr sz="1800"/>
            </a:br>
            <a:br>
              <a:rPr sz="1800"/>
            </a:br>
            <a:r>
              <a:rPr b="1" lang="pt-BR" sz="44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TÍTULO DO TRABALHO</a:t>
            </a:r>
            <a:br>
              <a:rPr sz="1800"/>
            </a:br>
            <a:br>
              <a:rPr sz="1800"/>
            </a:br>
            <a:br>
              <a:rPr sz="1800"/>
            </a:br>
            <a:r>
              <a:rPr b="0" lang="pt-BR" sz="27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Acadêmico (a):</a:t>
            </a:r>
            <a:br>
              <a:rPr sz="1800"/>
            </a:br>
            <a:r>
              <a:rPr b="0" lang="pt-BR" sz="27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Professor (a) Orientador (a):</a:t>
            </a:r>
            <a:br>
              <a:rPr sz="1800"/>
            </a:br>
            <a:r>
              <a:rPr b="0" lang="pt-BR" sz="27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Departamento; Programa de Pós-Graduação ou outro vínculo</a:t>
            </a:r>
            <a:endParaRPr b="0" lang="pt-BR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ítulo 1"/>
          <p:cNvSpPr/>
          <p:nvPr/>
        </p:nvSpPr>
        <p:spPr>
          <a:xfrm>
            <a:off x="929520" y="137340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CONSIDERAÇÕES FINAIS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Retângulo 4"/>
          <p:cNvSpPr/>
          <p:nvPr/>
        </p:nvSpPr>
        <p:spPr>
          <a:xfrm>
            <a:off x="929520" y="2339280"/>
            <a:ext cx="1070820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Realizar uma síntese do trabalho desenvolvido, mostrando os principais resultados encontrados. Retomada do problema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ítulo 1"/>
          <p:cNvSpPr/>
          <p:nvPr/>
        </p:nvSpPr>
        <p:spPr>
          <a:xfrm>
            <a:off x="929520" y="137340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CONSIDERAÇÕES FINAIS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Retângulo 4"/>
          <p:cNvSpPr/>
          <p:nvPr/>
        </p:nvSpPr>
        <p:spPr>
          <a:xfrm>
            <a:off x="929520" y="2339280"/>
            <a:ext cx="1070820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Realizar uma síntese do trabalho desenvolvido, mostrando os principais resultados encontrados. Retomada do problema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ítulo 1"/>
          <p:cNvSpPr/>
          <p:nvPr/>
        </p:nvSpPr>
        <p:spPr>
          <a:xfrm>
            <a:off x="912240" y="129996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REFERÊNCIAS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Retângulo 4"/>
          <p:cNvSpPr/>
          <p:nvPr/>
        </p:nvSpPr>
        <p:spPr>
          <a:xfrm>
            <a:off x="1042920" y="2265120"/>
            <a:ext cx="1070820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Apresente as principais referências consideradas fundamentais para o trabalho. Não é necessário colocar todas.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ítulo 1"/>
          <p:cNvSpPr/>
          <p:nvPr/>
        </p:nvSpPr>
        <p:spPr>
          <a:xfrm>
            <a:off x="826920" y="1395000"/>
            <a:ext cx="10515240" cy="8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PROBLEMÁTICA</a:t>
            </a:r>
            <a:r>
              <a:rPr b="1" lang="pt-BR" sz="2800" strike="noStrike" u="none">
                <a:solidFill>
                  <a:srgbClr val="0f6fc6"/>
                </a:solidFill>
                <a:effectLst/>
                <a:uFillTx/>
                <a:latin typeface="Times New Roman"/>
                <a:ea typeface="DejaVu Sans"/>
              </a:rPr>
              <a:t> 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Retângulo 2"/>
          <p:cNvSpPr/>
          <p:nvPr/>
        </p:nvSpPr>
        <p:spPr>
          <a:xfrm>
            <a:off x="930600" y="2317320"/>
            <a:ext cx="1048428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Apresentação do problema e contextualização (origem do estudo)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ítulo 1"/>
          <p:cNvSpPr/>
          <p:nvPr/>
        </p:nvSpPr>
        <p:spPr>
          <a:xfrm>
            <a:off x="1150560" y="1326240"/>
            <a:ext cx="9874800" cy="80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OBJETIVOS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Espaço Reservado para Conteúdo 2"/>
          <p:cNvSpPr/>
          <p:nvPr/>
        </p:nvSpPr>
        <p:spPr>
          <a:xfrm>
            <a:off x="537480" y="1727280"/>
            <a:ext cx="11430360" cy="436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2200" strike="noStrike" u="none">
              <a:solidFill>
                <a:srgbClr val="0f6fc6"/>
              </a:solidFill>
              <a:effectLst/>
              <a:uFillTx/>
              <a:latin typeface="Corbe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ítulo 1"/>
          <p:cNvSpPr/>
          <p:nvPr/>
        </p:nvSpPr>
        <p:spPr>
          <a:xfrm>
            <a:off x="1141920" y="1326240"/>
            <a:ext cx="9874800" cy="80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ASPECTOS METODOLÓGICOS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Espaço Reservado para Conteúdo 2"/>
          <p:cNvSpPr/>
          <p:nvPr/>
        </p:nvSpPr>
        <p:spPr>
          <a:xfrm>
            <a:off x="537480" y="1727280"/>
            <a:ext cx="11430360" cy="436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en-US" sz="2200" strike="noStrike" u="none">
              <a:solidFill>
                <a:srgbClr val="0f6fc6"/>
              </a:solidFill>
              <a:effectLst/>
              <a:uFillTx/>
              <a:latin typeface="Corbel"/>
              <a:ea typeface="DejaVu Sans"/>
            </a:endParaRPr>
          </a:p>
        </p:txBody>
      </p:sp>
      <p:sp>
        <p:nvSpPr>
          <p:cNvPr id="133" name="Retângulo 4"/>
          <p:cNvSpPr/>
          <p:nvPr/>
        </p:nvSpPr>
        <p:spPr>
          <a:xfrm>
            <a:off x="901080" y="2433240"/>
            <a:ext cx="107031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2720" algn="just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Caracterização do percurso metodológico;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2720" algn="just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Categorias de análise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2720" algn="just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Caracterização do ambiente/objeto de estudo (se for o caso, universo e amostra);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2720" algn="just" defTabSz="914400">
              <a:lnSpc>
                <a:spcPct val="15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Descrição dos procedimentos  e instrumentos utilizados.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ítulo 1"/>
          <p:cNvSpPr/>
          <p:nvPr/>
        </p:nvSpPr>
        <p:spPr>
          <a:xfrm>
            <a:off x="946800" y="137340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PRINCIPAIS AUTORES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Retângulo 4"/>
          <p:cNvSpPr/>
          <p:nvPr/>
        </p:nvSpPr>
        <p:spPr>
          <a:xfrm>
            <a:off x="1033920" y="2491560"/>
            <a:ext cx="1070820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A revisão bibliográfica é muito importante, pois refere-se à base e sustentação ao problema de pesquisa, justificativa e tema.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Macedo (2000); Lima (2019); Sakata (2018).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ítulo 1"/>
          <p:cNvSpPr/>
          <p:nvPr/>
        </p:nvSpPr>
        <p:spPr>
          <a:xfrm>
            <a:off x="1060200" y="137340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ESTRUTURA DO ARTIGO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Retângulo 4"/>
          <p:cNvSpPr/>
          <p:nvPr/>
        </p:nvSpPr>
        <p:spPr>
          <a:xfrm>
            <a:off x="1060200" y="2338560"/>
            <a:ext cx="1070820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Como o artigo está organizado?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ítulo 1"/>
          <p:cNvSpPr/>
          <p:nvPr/>
        </p:nvSpPr>
        <p:spPr>
          <a:xfrm>
            <a:off x="912240" y="129780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RESULTADOS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Retângulo 4"/>
          <p:cNvSpPr/>
          <p:nvPr/>
        </p:nvSpPr>
        <p:spPr>
          <a:xfrm>
            <a:off x="1095120" y="2334600"/>
            <a:ext cx="1070820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Nos resultados é importante apontar as respostas do problema de pesquisa. Apresente os pontos chave que ajudam a responder cada uma das questões e evite textos extensos.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ítulo 1"/>
          <p:cNvSpPr/>
          <p:nvPr/>
        </p:nvSpPr>
        <p:spPr>
          <a:xfrm>
            <a:off x="946800" y="143712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RESULTADOS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Retângulo 4"/>
          <p:cNvSpPr/>
          <p:nvPr/>
        </p:nvSpPr>
        <p:spPr>
          <a:xfrm>
            <a:off x="850320" y="2604600"/>
            <a:ext cx="1070820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Nos resultados é importante apontar as respostas do problema de pesquisa. Apresente os pontos chave que ajudam a responder cada uma das questões e evite textos extensos.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ítulo 1"/>
          <p:cNvSpPr/>
          <p:nvPr/>
        </p:nvSpPr>
        <p:spPr>
          <a:xfrm>
            <a:off x="877320" y="1280160"/>
            <a:ext cx="10515240" cy="96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90000"/>
              </a:lnSpc>
            </a:pPr>
            <a:r>
              <a:rPr b="1" lang="pt-BR" sz="2800" strike="noStrike" u="none">
                <a:solidFill>
                  <a:schemeClr val="accent3">
                    <a:lumMod val="75000"/>
                  </a:schemeClr>
                </a:solidFill>
                <a:effectLst/>
                <a:uFillTx/>
                <a:latin typeface="Times New Roman"/>
                <a:ea typeface="DejaVu Sans"/>
              </a:rPr>
              <a:t>RESULTADOS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Retângulo 4"/>
          <p:cNvSpPr/>
          <p:nvPr/>
        </p:nvSpPr>
        <p:spPr>
          <a:xfrm>
            <a:off x="955800" y="2378160"/>
            <a:ext cx="1070820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50000"/>
              </a:lnSpc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Nos resultados é importante apontar as respostas do problema de pesquisa. Apresente os pontos chave que ajudam a responder cada uma das questões e evite textos extensos.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5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7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581</TotalTime>
  <Application>LibreOffice/25.2.5.2$Windows_X86_64 LibreOffice_project/03d19516eb2e1dd5d4ccd751a0d6f35f35e08022</Application>
  <AppVersion>15.0000</AppVersion>
  <Words>265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2015-12-09T22:44:02Z</dcterms:created>
  <dc:creator>Usuário</dc:creator>
  <dc:description/>
  <dc:language>pt-BR</dc:language>
  <cp:lastModifiedBy/>
  <dcterms:modified xsi:type="dcterms:W3CDTF">2025-10-20T13:23:54Z</dcterms:modified>
  <cp:revision>26</cp:revision>
  <dc:subject/>
  <dc:title>TÍTULO DO TRABALHO   Acadêmico (a): Professora Orientadora: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Personalizar</vt:lpwstr>
  </property>
  <property fmtid="{D5CDD505-2E9C-101B-9397-08002B2CF9AE}" pid="4" name="Slides">
    <vt:i4>12</vt:i4>
  </property>
</Properties>
</file>