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Caetano" userId="13458fdd-8cbc-4bea-a834-480520be8f8d" providerId="ADAL" clId="{89D0ED5F-CC05-46C7-943C-3180BEECCB83}"/>
    <pc:docChg chg="modSld">
      <pc:chgData name="Joyce Caetano" userId="13458fdd-8cbc-4bea-a834-480520be8f8d" providerId="ADAL" clId="{89D0ED5F-CC05-46C7-943C-3180BEECCB83}" dt="2023-11-22T19:26:37.158" v="11" actId="1076"/>
      <pc:docMkLst>
        <pc:docMk/>
      </pc:docMkLst>
      <pc:sldChg chg="addSp modSp mod">
        <pc:chgData name="Joyce Caetano" userId="13458fdd-8cbc-4bea-a834-480520be8f8d" providerId="ADAL" clId="{89D0ED5F-CC05-46C7-943C-3180BEECCB83}" dt="2023-11-22T19:25:33.053" v="1" actId="1076"/>
        <pc:sldMkLst>
          <pc:docMk/>
          <pc:sldMk cId="0" sldId="256"/>
        </pc:sldMkLst>
        <pc:picChg chg="add mod">
          <ac:chgData name="Joyce Caetano" userId="13458fdd-8cbc-4bea-a834-480520be8f8d" providerId="ADAL" clId="{89D0ED5F-CC05-46C7-943C-3180BEECCB83}" dt="2023-11-22T19:25:33.053" v="1" actId="1076"/>
          <ac:picMkLst>
            <pc:docMk/>
            <pc:sldMk cId="0" sldId="256"/>
            <ac:picMk id="3" creationId="{E2289E28-7BC9-7B08-80B5-655784CF49C6}"/>
          </ac:picMkLst>
        </pc:picChg>
      </pc:sldChg>
      <pc:sldChg chg="addSp modSp mod">
        <pc:chgData name="Joyce Caetano" userId="13458fdd-8cbc-4bea-a834-480520be8f8d" providerId="ADAL" clId="{89D0ED5F-CC05-46C7-943C-3180BEECCB83}" dt="2023-11-22T19:25:41.648" v="3" actId="1076"/>
        <pc:sldMkLst>
          <pc:docMk/>
          <pc:sldMk cId="0" sldId="257"/>
        </pc:sldMkLst>
        <pc:picChg chg="add mod">
          <ac:chgData name="Joyce Caetano" userId="13458fdd-8cbc-4bea-a834-480520be8f8d" providerId="ADAL" clId="{89D0ED5F-CC05-46C7-943C-3180BEECCB83}" dt="2023-11-22T19:25:41.648" v="3" actId="1076"/>
          <ac:picMkLst>
            <pc:docMk/>
            <pc:sldMk cId="0" sldId="257"/>
            <ac:picMk id="3" creationId="{F86C449B-6207-5AFA-5AD8-5F218FBDC485}"/>
          </ac:picMkLst>
        </pc:picChg>
      </pc:sldChg>
      <pc:sldChg chg="addSp modSp mod">
        <pc:chgData name="Joyce Caetano" userId="13458fdd-8cbc-4bea-a834-480520be8f8d" providerId="ADAL" clId="{89D0ED5F-CC05-46C7-943C-3180BEECCB83}" dt="2023-11-22T19:25:56.494" v="5" actId="1076"/>
        <pc:sldMkLst>
          <pc:docMk/>
          <pc:sldMk cId="0" sldId="258"/>
        </pc:sldMkLst>
        <pc:picChg chg="add mod">
          <ac:chgData name="Joyce Caetano" userId="13458fdd-8cbc-4bea-a834-480520be8f8d" providerId="ADAL" clId="{89D0ED5F-CC05-46C7-943C-3180BEECCB83}" dt="2023-11-22T19:25:56.494" v="5" actId="1076"/>
          <ac:picMkLst>
            <pc:docMk/>
            <pc:sldMk cId="0" sldId="258"/>
            <ac:picMk id="3" creationId="{14A1A9DD-8A7D-3806-165A-B08612C75EB8}"/>
          </ac:picMkLst>
        </pc:picChg>
      </pc:sldChg>
      <pc:sldChg chg="addSp modSp mod">
        <pc:chgData name="Joyce Caetano" userId="13458fdd-8cbc-4bea-a834-480520be8f8d" providerId="ADAL" clId="{89D0ED5F-CC05-46C7-943C-3180BEECCB83}" dt="2023-11-22T19:26:04.375" v="7" actId="1076"/>
        <pc:sldMkLst>
          <pc:docMk/>
          <pc:sldMk cId="0" sldId="259"/>
        </pc:sldMkLst>
        <pc:picChg chg="add mod">
          <ac:chgData name="Joyce Caetano" userId="13458fdd-8cbc-4bea-a834-480520be8f8d" providerId="ADAL" clId="{89D0ED5F-CC05-46C7-943C-3180BEECCB83}" dt="2023-11-22T19:26:04.375" v="7" actId="1076"/>
          <ac:picMkLst>
            <pc:docMk/>
            <pc:sldMk cId="0" sldId="259"/>
            <ac:picMk id="3" creationId="{9F43D91A-96EB-193F-DE72-C31B09208E15}"/>
          </ac:picMkLst>
        </pc:picChg>
      </pc:sldChg>
      <pc:sldChg chg="addSp modSp mod">
        <pc:chgData name="Joyce Caetano" userId="13458fdd-8cbc-4bea-a834-480520be8f8d" providerId="ADAL" clId="{89D0ED5F-CC05-46C7-943C-3180BEECCB83}" dt="2023-11-22T19:26:17" v="9" actId="1076"/>
        <pc:sldMkLst>
          <pc:docMk/>
          <pc:sldMk cId="0" sldId="260"/>
        </pc:sldMkLst>
        <pc:picChg chg="add mod">
          <ac:chgData name="Joyce Caetano" userId="13458fdd-8cbc-4bea-a834-480520be8f8d" providerId="ADAL" clId="{89D0ED5F-CC05-46C7-943C-3180BEECCB83}" dt="2023-11-22T19:26:17" v="9" actId="1076"/>
          <ac:picMkLst>
            <pc:docMk/>
            <pc:sldMk cId="0" sldId="260"/>
            <ac:picMk id="3" creationId="{E8A2816A-F712-A50C-B9FD-59093FEF1E8C}"/>
          </ac:picMkLst>
        </pc:picChg>
      </pc:sldChg>
      <pc:sldChg chg="addSp modSp mod">
        <pc:chgData name="Joyce Caetano" userId="13458fdd-8cbc-4bea-a834-480520be8f8d" providerId="ADAL" clId="{89D0ED5F-CC05-46C7-943C-3180BEECCB83}" dt="2023-11-22T19:26:37.158" v="11" actId="1076"/>
        <pc:sldMkLst>
          <pc:docMk/>
          <pc:sldMk cId="0" sldId="261"/>
        </pc:sldMkLst>
        <pc:picChg chg="add mod">
          <ac:chgData name="Joyce Caetano" userId="13458fdd-8cbc-4bea-a834-480520be8f8d" providerId="ADAL" clId="{89D0ED5F-CC05-46C7-943C-3180BEECCB83}" dt="2023-11-22T19:26:37.158" v="11" actId="1076"/>
          <ac:picMkLst>
            <pc:docMk/>
            <pc:sldMk cId="0" sldId="261"/>
            <ac:picMk id="3" creationId="{E245E317-42AD-A34F-E473-60DC639736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6334200"/>
            <a:ext cx="12189960" cy="63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9080" rIns="90000" bIns="1908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2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rgbClr val="000000">
                <a:lumMod val="50000"/>
                <a:lumOff val="5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936000" y="1953000"/>
            <a:ext cx="10056240" cy="40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  <a:ea typeface="DejaVu Sans"/>
              </a:rPr>
              <a:t>         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91440" indent="-8964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3000" b="0" strike="noStrike" spc="-1">
                <a:solidFill>
                  <a:srgbClr val="404040"/>
                </a:solidFill>
                <a:latin typeface="Calibri"/>
                <a:ea typeface="DejaVu Sans"/>
              </a:rPr>
              <a:t>Título do Trabalho</a:t>
            </a:r>
            <a:endParaRPr lang="pt-BR" sz="3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pt-BR" sz="3000" b="0" strike="noStrike" spc="-1">
              <a:solidFill>
                <a:srgbClr val="000000"/>
              </a:solidFill>
              <a:latin typeface="Arial"/>
            </a:endParaRPr>
          </a:p>
          <a:p>
            <a:pPr marL="91440" indent="-89640" algn="ctr">
              <a:lnSpc>
                <a:spcPct val="100000"/>
              </a:lnSpc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Autor 01 (Sigla da Instituição) E-mail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91440" indent="-89640" algn="ctr">
              <a:lnSpc>
                <a:spcPct val="100000"/>
              </a:lnSpc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Autor 02 (Sigla da Instituição) E-mail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91440" indent="-89640" algn="ctr">
              <a:lnSpc>
                <a:spcPct val="100000"/>
              </a:lnSpc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Autor 03 (Sigla da Instituição) E-mail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marL="91440" indent="-89640" algn="ctr">
              <a:lnSpc>
                <a:spcPct val="100000"/>
              </a:lnSpc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Autor 04 (Sigla da Instituição) E-mail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Autor 05 (Sigla da Instituição) E-mail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289E28-7BC9-7B08-80B5-655784CF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50"/>
            <a:ext cx="12192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097280" y="1213560"/>
            <a:ext cx="10056240" cy="14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endParaRPr lang="pt-B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5000"/>
              </a:lnSpc>
            </a:pPr>
            <a:endParaRPr lang="pt-B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5000"/>
              </a:lnSpc>
            </a:pPr>
            <a:endParaRPr lang="pt-BR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5000"/>
              </a:lnSpc>
            </a:pPr>
            <a:r>
              <a:rPr lang="pt-BR" sz="4800" b="1" strike="noStrike" spc="-52" dirty="0">
                <a:solidFill>
                  <a:srgbClr val="404040"/>
                </a:solidFill>
                <a:latin typeface="Calibri Light"/>
                <a:ea typeface="DejaVu Sans"/>
              </a:rPr>
              <a:t>Introdução</a:t>
            </a:r>
            <a:endParaRPr lang="pt-BR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097280" y="3123720"/>
            <a:ext cx="10056240" cy="283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Apresentar contextualização e objetivos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Utilizar tópicos ou frases curtas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A apresentação deve ter no máximo 10 slides.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O tempo de apresentação será de até 10min. Os debatedores terão 10min. para fazer comentários e/ou inquirir os apresentadores.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Essa é uma orientação para os autores, espera-se enfoque nos resultados alcançados no caso da pesquisa concluídas e discussão dos possíveis caminhos no caso da em andamento.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6C449B-6207-5AFA-5AD8-5F218FBD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097280" y="1123560"/>
            <a:ext cx="10056240" cy="14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4800" b="1" strike="noStrike" spc="-52">
                <a:solidFill>
                  <a:srgbClr val="404040"/>
                </a:solidFill>
                <a:latin typeface="Calibri Light"/>
                <a:ea typeface="DejaVu Sans"/>
              </a:rPr>
              <a:t>Metodologia</a:t>
            </a:r>
            <a:endParaRPr lang="pt-B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097280" y="2736720"/>
            <a:ext cx="10056240" cy="40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  <a:ea typeface="DejaVu Sans"/>
              </a:rPr>
              <a:t>Apresentar os procedimentos metodológicos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A1A9DD-8A7D-3806-165A-B08612C7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" y="0"/>
            <a:ext cx="12192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097280" y="1132560"/>
            <a:ext cx="10056240" cy="14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4800" b="1" strike="noStrike" spc="-52">
                <a:solidFill>
                  <a:srgbClr val="404040"/>
                </a:solidFill>
                <a:latin typeface="Calibri Light"/>
                <a:ea typeface="DejaVu Sans"/>
              </a:rPr>
              <a:t>Resultados</a:t>
            </a:r>
            <a:endParaRPr lang="pt-B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1097280" y="2727720"/>
            <a:ext cx="10056240" cy="40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  <a:ea typeface="DejaVu Sans"/>
              </a:rPr>
              <a:t>Apresentar os Principais resultados no caso de pesquisa concluídas.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43D91A-96EB-193F-DE72-C31B0920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097280" y="1132560"/>
            <a:ext cx="10056240" cy="14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4800" b="1" strike="noStrike" spc="-52">
                <a:solidFill>
                  <a:srgbClr val="404040"/>
                </a:solidFill>
                <a:latin typeface="Calibri Light"/>
                <a:ea typeface="DejaVu Sans"/>
              </a:rPr>
              <a:t>Considerações Finais</a:t>
            </a:r>
            <a:endParaRPr lang="pt-B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097280" y="2799720"/>
            <a:ext cx="10056240" cy="40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Apresentar as considerações finais do estudo com base no objetivos pretendidos, para pesquisa concluídas.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A2816A-F712-A50C-B9FD-59093FEF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097280" y="1168560"/>
            <a:ext cx="10056240" cy="14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85000"/>
              </a:lnSpc>
            </a:pPr>
            <a:r>
              <a:rPr lang="pt-BR" sz="4800" b="1" strike="noStrike" spc="-52">
                <a:solidFill>
                  <a:srgbClr val="404040"/>
                </a:solidFill>
                <a:latin typeface="Calibri Light"/>
                <a:ea typeface="DejaVu Sans"/>
              </a:rPr>
              <a:t>Referências</a:t>
            </a:r>
            <a:endParaRPr lang="pt-B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1097280" y="2736720"/>
            <a:ext cx="10056240" cy="40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Autofit/>
          </a:bodyPr>
          <a:lstStyle/>
          <a:p>
            <a:pPr marL="91440" indent="-896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lang="pt-BR" sz="2000" b="0" strike="noStrike" spc="-1">
                <a:solidFill>
                  <a:srgbClr val="404040"/>
                </a:solidFill>
                <a:latin typeface="Calibri"/>
                <a:ea typeface="DejaVu Sans"/>
              </a:rPr>
              <a:t>Somente as principais ou as citadas na apresentação.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45E317-42AD-A34F-E473-60DC6397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162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do Trabalho</dc:title>
  <dc:subject/>
  <dc:creator>Mauricio</dc:creator>
  <dc:description/>
  <cp:lastModifiedBy>Joyce Caetano</cp:lastModifiedBy>
  <cp:revision>26</cp:revision>
  <dcterms:created xsi:type="dcterms:W3CDTF">2016-11-25T20:25:56Z</dcterms:created>
  <dcterms:modified xsi:type="dcterms:W3CDTF">2023-11-22T19:26:55Z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5</vt:i4>
  </property>
</Properties>
</file>