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58000" cy="9144000"/>
  <p:defaultTextStyle>
    <a:defPPr>
      <a:defRPr lang="pt-BR"/>
    </a:defPPr>
    <a:lvl1pPr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2057400" indent="-1600200"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4114800" indent="-3200400"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6172200" indent="-4800600"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8229600" indent="-6400800" algn="l" defTabSz="4114800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3232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3316"/>
    <p:restoredTop sz="96849"/>
  </p:normalViewPr>
  <p:slideViewPr>
    <p:cSldViewPr>
      <p:cViewPr>
        <p:scale>
          <a:sx n="20" d="100"/>
          <a:sy n="20" d="100"/>
        </p:scale>
        <p:origin x="-2016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7776DEC-7AB2-467A-847B-F4229A40ED54}" type="datetimeFigureOut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D7269EC-7DCA-4DCC-B885-605617C0CB3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78291003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E596F2-CCEC-4519-B3BC-5AA2178D182A}" type="datetimeFigureOut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5550A9D-AB02-4282-ABF7-4DF2C8D0014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4677364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0" fontAlgn="base" hangingPunct="0">
      <a:spcBef>
        <a:spcPct val="30000"/>
      </a:spcBef>
      <a:spcAft>
        <a:spcPct val="0"/>
      </a:spcAft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4100" name="Espaço Reservado para Cabeçalho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pt-BR" sz="1200" smtClean="0"/>
          </a:p>
        </p:txBody>
      </p:sp>
      <p:sp>
        <p:nvSpPr>
          <p:cNvPr id="4101" name="Espaço Reservado para Data 5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9DB7D5A-C8FA-4C34-8B77-70089D0E4335}" type="datetime1">
              <a:rPr lang="pt-BR" sz="1200" smtClean="0"/>
              <a:pPr/>
              <a:t>25/10/2019</a:t>
            </a:fld>
            <a:endParaRPr lang="pt-BR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79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1"/>
            <a:ext cx="22682835" cy="110413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079A3-AC0E-42D9-8645-721CA3728540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BBAA0-80A1-4495-938E-31704251A38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945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44497-F83B-4C6C-AA1E-25FBFF6AF08C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233BF-0206-44B9-A1A6-3F16D441566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059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4" y="9991251"/>
            <a:ext cx="25833229" cy="21289660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9991251"/>
            <a:ext cx="76970870" cy="21289660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61AC1-2CAA-4298-B1B4-0838AF4CF804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41A08-88BD-4602-87DA-44B3470DBFB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3014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E42B2-B448-4834-B75B-7A7C9C58A3B3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E14F6-B47A-4D32-8CC7-9C5FC1E5EB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6718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73"/>
            <a:ext cx="27543443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70F46-2910-4DFC-AF60-82ED629B79AC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3A6CA-50FA-405D-B6C6-9FDDD868EDD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7875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58217282"/>
            <a:ext cx="51402048" cy="164670578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2" y="58217282"/>
            <a:ext cx="51402051" cy="164670578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8E618-B7B6-4030-889F-7735801E7306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BA02-F41F-42F3-AA30-AA280338DA8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0861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20"/>
            <a:ext cx="29163645" cy="720090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1"/>
            <a:ext cx="14317416" cy="4030502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1"/>
            <a:ext cx="14323040" cy="4030502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83F1-46A1-4E5A-972D-1C087FE89948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5F810-FBD2-4A09-B923-D6B3F356F2B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3402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7769-70D4-4B02-8FD1-75E217D9DBCA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59FE7-0C82-4FDC-A5A5-FDC567A9A4E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856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38D90-D864-47C6-94E7-6F008B5ED8D6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BEB87-F974-4D31-B5DC-5074E180ED4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2767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6"/>
            <a:ext cx="10660709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4D4F6-4C31-4FBC-BE9F-FEACC2CA6142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EECB-4369-4B94-8D7C-D5748B3581D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87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5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0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A34B0-5F78-4E84-A69F-BC392DE662C4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E68C3-BD4A-4CC3-9D10-051D52F8E68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503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D1D2FB5-549E-470A-BEC0-652645369D73}" type="datetime1">
              <a:rPr lang="pt-BR"/>
              <a:pPr>
                <a:defRPr/>
              </a:pPr>
              <a:t>25/10/2019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5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E3F7462-CC9A-4463-9473-499591485C8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114800" rtl="0" eaLnBrk="0" fontAlgn="base" hangingPunct="0">
        <a:spcBef>
          <a:spcPct val="0"/>
        </a:spcBef>
        <a:spcAft>
          <a:spcPct val="0"/>
        </a:spcAft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2pPr>
      <a:lvl3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3pPr>
      <a:lvl4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4pPr>
      <a:lvl5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5pPr>
      <a:lvl6pPr marL="4572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6pPr>
      <a:lvl7pPr marL="9144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7pPr>
      <a:lvl8pPr marL="13716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8pPr>
      <a:lvl9pPr marL="18288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9pPr>
    </p:titleStyle>
    <p:bodyStyle>
      <a:lvl1pPr marL="1543050" indent="-154305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tângulo 10"/>
          <p:cNvSpPr>
            <a:spLocks noChangeArrowheads="1"/>
          </p:cNvSpPr>
          <p:nvPr/>
        </p:nvSpPr>
        <p:spPr bwMode="auto">
          <a:xfrm>
            <a:off x="1944688" y="5616924"/>
            <a:ext cx="29019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8000" b="1" dirty="0">
                <a:latin typeface="Arial" pitchFamily="34" charset="0"/>
                <a:cs typeface="Arial" pitchFamily="34" charset="0"/>
              </a:rPr>
              <a:t>Título do Trabalho</a:t>
            </a:r>
          </a:p>
        </p:txBody>
      </p:sp>
      <p:sp>
        <p:nvSpPr>
          <p:cNvPr id="2051" name="Retângulo 11"/>
          <p:cNvSpPr>
            <a:spLocks noChangeArrowheads="1"/>
          </p:cNvSpPr>
          <p:nvPr/>
        </p:nvSpPr>
        <p:spPr bwMode="auto">
          <a:xfrm>
            <a:off x="12847638" y="7199215"/>
            <a:ext cx="19051587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pt-BR" altLang="pt-BR" sz="4000" dirty="0">
                <a:latin typeface="Arial" pitchFamily="34" charset="0"/>
                <a:cs typeface="Arial" pitchFamily="34" charset="0"/>
              </a:rPr>
              <a:t>Autor 1 (Instituição</a:t>
            </a:r>
            <a:r>
              <a:rPr lang="pt-PT" altLang="pt-BR" sz="4000" dirty="0">
                <a:latin typeface="Arial" pitchFamily="34" charset="0"/>
                <a:cs typeface="Arial" pitchFamily="34" charset="0"/>
              </a:rPr>
              <a:t>) –  e-mail</a:t>
            </a:r>
          </a:p>
          <a:p>
            <a:pPr algn="r" eaLnBrk="1" hangingPunct="1"/>
            <a:r>
              <a:rPr lang="pt-BR" altLang="pt-BR" sz="4000" dirty="0">
                <a:latin typeface="Arial" pitchFamily="34" charset="0"/>
                <a:cs typeface="Arial" pitchFamily="34" charset="0"/>
              </a:rPr>
              <a:t>Autor 2 (Instituição</a:t>
            </a:r>
            <a:r>
              <a:rPr lang="pt-PT" altLang="pt-BR" sz="4000" dirty="0">
                <a:latin typeface="Arial" pitchFamily="34" charset="0"/>
                <a:cs typeface="Arial" pitchFamily="34" charset="0"/>
              </a:rPr>
              <a:t>) –  e-mail</a:t>
            </a:r>
          </a:p>
          <a:p>
            <a:pPr algn="r" eaLnBrk="1" hangingPunct="1"/>
            <a:r>
              <a:rPr lang="pt-BR" altLang="pt-BR" sz="4000" dirty="0">
                <a:latin typeface="Arial" pitchFamily="34" charset="0"/>
                <a:cs typeface="Arial" pitchFamily="34" charset="0"/>
              </a:rPr>
              <a:t>Autor 3 (Instituição</a:t>
            </a:r>
            <a:r>
              <a:rPr lang="pt-PT" altLang="pt-BR" sz="4000" dirty="0">
                <a:latin typeface="Arial" pitchFamily="34" charset="0"/>
                <a:cs typeface="Arial" pitchFamily="34" charset="0"/>
              </a:rPr>
              <a:t>) –  e-mail</a:t>
            </a:r>
          </a:p>
          <a:p>
            <a:pPr algn="r" eaLnBrk="1" hangingPunct="1"/>
            <a:r>
              <a:rPr lang="pt-BR" altLang="pt-BR" sz="4000" dirty="0">
                <a:latin typeface="Arial" pitchFamily="34" charset="0"/>
                <a:cs typeface="Arial" pitchFamily="34" charset="0"/>
              </a:rPr>
              <a:t>Autor 4 (Instituição</a:t>
            </a:r>
            <a:r>
              <a:rPr lang="pt-PT" altLang="pt-BR" sz="4000" dirty="0">
                <a:latin typeface="Arial" pitchFamily="34" charset="0"/>
                <a:cs typeface="Arial" pitchFamily="34" charset="0"/>
              </a:rPr>
              <a:t>) –  e-mail</a:t>
            </a:r>
          </a:p>
          <a:p>
            <a:pPr algn="r" eaLnBrk="1" hangingPunct="1">
              <a:buFont typeface="Arial" charset="0"/>
              <a:buNone/>
            </a:pPr>
            <a:r>
              <a:rPr lang="pt-BR" altLang="pt-BR" sz="4000" dirty="0">
                <a:latin typeface="Arial" pitchFamily="34" charset="0"/>
                <a:cs typeface="Arial" pitchFamily="34" charset="0"/>
              </a:rPr>
              <a:t>Orientador  (i</a:t>
            </a:r>
            <a:r>
              <a:rPr lang="pt-PT" altLang="pt-BR" sz="4000" dirty="0">
                <a:latin typeface="Arial" pitchFamily="34" charset="0"/>
                <a:cs typeface="Arial" pitchFamily="34" charset="0"/>
              </a:rPr>
              <a:t>nstituição) – e-mail</a:t>
            </a:r>
          </a:p>
        </p:txBody>
      </p:sp>
      <p:sp>
        <p:nvSpPr>
          <p:cNvPr id="2052" name="CaixaDeTexto 39"/>
          <p:cNvSpPr txBox="1">
            <a:spLocks noChangeArrowheads="1"/>
          </p:cNvSpPr>
          <p:nvPr/>
        </p:nvSpPr>
        <p:spPr bwMode="auto">
          <a:xfrm>
            <a:off x="661988" y="13105756"/>
            <a:ext cx="31237237" cy="1929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pt-BR" altLang="pt-BR" sz="9600" dirty="0">
                <a:latin typeface="Arial" pitchFamily="34" charset="0"/>
                <a:cs typeface="Arial" pitchFamily="34" charset="0"/>
              </a:rPr>
              <a:t>O resumo a ser colocado no pôster, deve ser o mesmo submetido ao evento. Este modelo, já encontra-se em dimensões compatíveis com as necessidades de apresentação das informações do trabalho. Salienta-se que do resumo para cima, somente se deve preencher os campos com os dados: Título e autores. Em caso do título ser extenso, podendo conter até 3 ou 4 linhas, procure ajustar os espaçamentos abaixo o mais próximo possível do </a:t>
            </a:r>
            <a:r>
              <a:rPr lang="pt-BR" altLang="pt-BR" sz="9600" i="1" dirty="0">
                <a:latin typeface="Arial" pitchFamily="34" charset="0"/>
                <a:cs typeface="Arial" pitchFamily="34" charset="0"/>
              </a:rPr>
              <a:t>layout </a:t>
            </a:r>
            <a:r>
              <a:rPr lang="pt-BR" altLang="pt-BR" sz="9600" dirty="0">
                <a:latin typeface="Arial" pitchFamily="34" charset="0"/>
                <a:cs typeface="Arial" pitchFamily="34" charset="0"/>
              </a:rPr>
              <a:t>deste modelo. A medida tradicional é de 90m x </a:t>
            </a:r>
            <a:r>
              <a:rPr lang="pt-BR" altLang="pt-BR" sz="9600" dirty="0" smtClean="0">
                <a:latin typeface="Arial" pitchFamily="34" charset="0"/>
                <a:cs typeface="Arial" pitchFamily="34" charset="0"/>
              </a:rPr>
              <a:t>120 </a:t>
            </a:r>
            <a:r>
              <a:rPr lang="pt-BR" altLang="pt-BR" sz="9600" dirty="0">
                <a:latin typeface="Arial" pitchFamily="34" charset="0"/>
                <a:cs typeface="Arial" pitchFamily="34" charset="0"/>
              </a:rPr>
              <a:t>cm de comprimento, sendo livre sua criação dentro do espaço indicado.  </a:t>
            </a:r>
          </a:p>
          <a:p>
            <a:pPr algn="just" eaLnBrk="1" hangingPunct="1"/>
            <a:endParaRPr lang="pt-BR" altLang="pt-BR" sz="96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pt-BR" altLang="pt-BR" sz="9600" b="1" dirty="0">
                <a:latin typeface="Arial" pitchFamily="34" charset="0"/>
                <a:cs typeface="Arial" pitchFamily="34" charset="0"/>
              </a:rPr>
              <a:t>Palavras-chave</a:t>
            </a:r>
            <a:r>
              <a:rPr lang="pt-BR" altLang="pt-BR" sz="9600" dirty="0">
                <a:latin typeface="Arial" pitchFamily="34" charset="0"/>
                <a:cs typeface="Arial" pitchFamily="34" charset="0"/>
              </a:rPr>
              <a:t>: Palavra </a:t>
            </a:r>
            <a:r>
              <a:rPr lang="pt-BR" altLang="pt-BR" sz="9600" dirty="0" smtClean="0">
                <a:latin typeface="Arial" pitchFamily="34" charset="0"/>
                <a:cs typeface="Arial" pitchFamily="34" charset="0"/>
              </a:rPr>
              <a:t>1, </a:t>
            </a:r>
            <a:r>
              <a:rPr lang="pt-BR" altLang="pt-BR" sz="9600" dirty="0">
                <a:latin typeface="Arial" pitchFamily="34" charset="0"/>
                <a:cs typeface="Arial" pitchFamily="34" charset="0"/>
              </a:rPr>
              <a:t>Palavra 2, Palavra 3.</a:t>
            </a:r>
          </a:p>
        </p:txBody>
      </p:sp>
      <p:grpSp>
        <p:nvGrpSpPr>
          <p:cNvPr id="2053" name="Group 3"/>
          <p:cNvGrpSpPr>
            <a:grpSpLocks/>
          </p:cNvGrpSpPr>
          <p:nvPr/>
        </p:nvGrpSpPr>
        <p:grpSpPr bwMode="auto">
          <a:xfrm>
            <a:off x="410367" y="11305556"/>
            <a:ext cx="31583313" cy="1200150"/>
            <a:chOff x="392113" y="10628044"/>
            <a:chExt cx="31583312" cy="830123"/>
          </a:xfrm>
        </p:grpSpPr>
        <p:sp>
          <p:nvSpPr>
            <p:cNvPr id="3" name="Rectangle 2"/>
            <p:cNvSpPr/>
            <p:nvPr/>
          </p:nvSpPr>
          <p:spPr>
            <a:xfrm rot="10800000">
              <a:off x="392113" y="10657484"/>
              <a:ext cx="31583312" cy="792088"/>
            </a:xfrm>
            <a:prstGeom prst="rect">
              <a:avLst/>
            </a:prstGeom>
            <a:gradFill flip="none" rotWithShape="1">
              <a:gsLst>
                <a:gs pos="28000">
                  <a:schemeClr val="bg1">
                    <a:lumMod val="85000"/>
                  </a:schemeClr>
                </a:gs>
                <a:gs pos="0">
                  <a:schemeClr val="accent1">
                    <a:lumMod val="5000"/>
                    <a:lumOff val="95000"/>
                  </a:schemeClr>
                </a:gs>
                <a:gs pos="55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Arial" charset="0"/>
              </a:endParaRPr>
            </a:p>
          </p:txBody>
        </p:sp>
        <p:sp>
          <p:nvSpPr>
            <p:cNvPr id="2" name="Retângulo 13"/>
            <p:cNvSpPr>
              <a:spLocks noChangeArrowheads="1"/>
            </p:cNvSpPr>
            <p:nvPr/>
          </p:nvSpPr>
          <p:spPr bwMode="auto">
            <a:xfrm>
              <a:off x="13647738" y="10628044"/>
              <a:ext cx="4968875" cy="83012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14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2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08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7200" b="1" i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latin typeface="Times New Roman" panose="02020603050405020304" pitchFamily="18" charset="0"/>
                  <a:cs typeface="Times New Roman" panose="02020603050405020304" pitchFamily="18" charset="0"/>
                </a:rPr>
                <a:t>Resumo</a:t>
              </a:r>
            </a:p>
          </p:txBody>
        </p:sp>
      </p:grp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2404050" cy="5040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156</Words>
  <Application>Microsoft Office PowerPoint</Application>
  <PresentationFormat>Personalizar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Microsoft Office</dc:creator>
  <cp:lastModifiedBy>Avaliador</cp:lastModifiedBy>
  <cp:revision>6</cp:revision>
  <dcterms:created xsi:type="dcterms:W3CDTF">2017-05-29T13:00:39Z</dcterms:created>
  <dcterms:modified xsi:type="dcterms:W3CDTF">2019-10-25T12:35:14Z</dcterms:modified>
</cp:coreProperties>
</file>