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charset="-122"/>
        <a:cs typeface="Arial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charset="-122"/>
        <a:cs typeface="Arial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charset="-122"/>
        <a:cs typeface="Arial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charset="-122"/>
        <a:cs typeface="Arial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charset="-122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980" y="-2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</p:spTree>
    <p:extLst>
      <p:ext uri="{BB962C8B-B14F-4D97-AF65-F5344CB8AC3E}">
        <p14:creationId xmlns:p14="http://schemas.microsoft.com/office/powerpoint/2010/main" val="22459548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3125" y="695325"/>
            <a:ext cx="257175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E798E-3EE6-4CC5-ACAB-542B3AE3DA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7641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5033E-E9B2-4368-B029-3EE7381FEF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04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1463" cy="77993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7993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3A42C-49BF-46AB-9BCA-C692136A427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545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B1B6A-FE2B-47F4-9EC0-308EEDE858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332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1EE35-320D-41AE-A6C8-DE492BFAB4C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3915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8313" cy="603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503613" y="2133600"/>
            <a:ext cx="3009900" cy="603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A313D-9D4E-47BB-AD2F-9F351C4F04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127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D417A-2EED-428F-BB02-B6423DC07C6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519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E7FD6-130B-4A37-97BE-6C3ED311ED3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521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7B5AE-C53D-4A6D-B901-2D3B3EA0923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508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D4D5E-80EC-4A3F-9D2C-129DB0986A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339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AC134-E578-4FFC-A8D3-02D9361687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1323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0613" cy="152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0613" cy="603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2.º nível da estrutura de tópicos</a:t>
            </a:r>
          </a:p>
          <a:p>
            <a:pPr lvl="2"/>
            <a:r>
              <a:rPr lang="en-GB" smtClean="0"/>
              <a:t>3.º nível da estrutura de tópicos</a:t>
            </a:r>
          </a:p>
          <a:p>
            <a:pPr lvl="3"/>
            <a:r>
              <a:rPr lang="en-GB" smtClean="0"/>
              <a:t>4.º nível da estrutura de tópicos</a:t>
            </a:r>
          </a:p>
          <a:p>
            <a:pPr lvl="4"/>
            <a:r>
              <a:rPr lang="en-GB" smtClean="0"/>
              <a:t>5.º nível da estrutura de tópicos</a:t>
            </a:r>
          </a:p>
          <a:p>
            <a:pPr lvl="4"/>
            <a:r>
              <a:rPr lang="en-GB" smtClean="0"/>
              <a:t>6.º nível da estrutura de tópicos</a:t>
            </a:r>
          </a:p>
          <a:p>
            <a:pPr lvl="4"/>
            <a:r>
              <a:rPr lang="en-GB" smtClean="0"/>
              <a:t>7.º nível da estrutura de tópicos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42900" y="8475663"/>
            <a:ext cx="1598613" cy="48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2343150" y="8475663"/>
            <a:ext cx="21717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475663"/>
            <a:ext cx="1598613" cy="48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+mn-ea"/>
                <a:cs typeface="Arial" charset="0"/>
              </a:defRPr>
            </a:lvl1pPr>
          </a:lstStyle>
          <a:p>
            <a:pPr>
              <a:defRPr/>
            </a:pPr>
            <a:fld id="{9E13198B-11FD-4BA2-AAD1-40139D28378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27895" y="1121492"/>
            <a:ext cx="68135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pt-BR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TÍTULO (Arial</a:t>
            </a:r>
            <a:r>
              <a:rPr lang="pt-BR" sz="25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2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maiúsculo</a:t>
            </a:r>
            <a:r>
              <a:rPr lang="pt-BR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negrito, Centralizada, tamanho da fonte 30)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924175" y="3419475"/>
            <a:ext cx="3862388" cy="5048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b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500"/>
              </a:spcBef>
              <a:buClrTx/>
              <a:buFontTx/>
              <a:buNone/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RESULTADOS E CONCLUSÃO 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92150" y="2051718"/>
            <a:ext cx="5930900" cy="720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r" eaLnBrk="1" hangingPunct="1">
              <a:spcBef>
                <a:spcPts val="500"/>
              </a:spcBef>
              <a:buClrTx/>
              <a:buFontTx/>
              <a:buNone/>
            </a:pPr>
            <a:r>
              <a:rPr lang="pt-BR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Nomes dos Autores e Orientador </a:t>
            </a:r>
            <a:r>
              <a:rPr lang="pt-BR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(Arial, </a:t>
            </a:r>
            <a:r>
              <a:rPr lang="pt-BR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Alinhado à direita, tamanho da fonte 20</a:t>
            </a:r>
            <a:r>
              <a:rPr lang="pt-BR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pt-BR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15888" y="6227763"/>
            <a:ext cx="2520950" cy="431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500"/>
              </a:spcBef>
              <a:buClrTx/>
              <a:buFontTx/>
              <a:buNone/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METODOLOGIA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1438" y="3419475"/>
            <a:ext cx="2565400" cy="5048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500"/>
              </a:spcBef>
              <a:buClrTx/>
              <a:buFontTx/>
              <a:buNone/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INTRODUÇÃO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924175" y="6732588"/>
            <a:ext cx="3862388" cy="4206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500"/>
              </a:spcBef>
              <a:buClrTx/>
              <a:buFontTx/>
              <a:buNone/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REFERÊNCIAS </a:t>
            </a:r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93663" y="4068763"/>
            <a:ext cx="2520950" cy="203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1400" dirty="0">
                <a:solidFill>
                  <a:schemeClr val="tx1"/>
                </a:solidFill>
              </a:rPr>
              <a:t>Escolha cuidadosamente os pontos específicos que você pretende realçar sobre o trabalho; destaque alguns pontos; use cores para ajudar na apresentação.</a:t>
            </a:r>
          </a:p>
          <a:p>
            <a:pPr algn="just" eaLnBrk="1" hangingPunct="1">
              <a:buClrTx/>
              <a:buFontTx/>
              <a:buNone/>
            </a:pPr>
            <a:endParaRPr lang="pt-BR" sz="1400" dirty="0">
              <a:solidFill>
                <a:schemeClr val="tx1"/>
              </a:solidFill>
              <a:latin typeface="Calibri" pitchFamily="34" charset="0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1400" dirty="0">
                <a:solidFill>
                  <a:schemeClr val="tx1"/>
                </a:solidFill>
                <a:latin typeface="Calibri" pitchFamily="34" charset="0"/>
              </a:rPr>
              <a:t>Ajuste o presente modelo conforme suas necessidades.</a:t>
            </a:r>
          </a:p>
        </p:txBody>
      </p:sp>
      <p:sp>
        <p:nvSpPr>
          <p:cNvPr id="2057" name="Rectangle 11"/>
          <p:cNvSpPr>
            <a:spLocks noChangeArrowheads="1"/>
          </p:cNvSpPr>
          <p:nvPr/>
        </p:nvSpPr>
        <p:spPr bwMode="auto">
          <a:xfrm>
            <a:off x="-11113" y="-457200"/>
            <a:ext cx="8737601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9" name="CaixaDeTexto 1"/>
          <p:cNvSpPr txBox="1">
            <a:spLocks noChangeArrowheads="1"/>
          </p:cNvSpPr>
          <p:nvPr/>
        </p:nvSpPr>
        <p:spPr bwMode="auto">
          <a:xfrm>
            <a:off x="115888" y="6942138"/>
            <a:ext cx="2520950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pt-BR" sz="1400" dirty="0">
                <a:solidFill>
                  <a:schemeClr val="tx1"/>
                </a:solidFill>
              </a:rPr>
              <a:t>Para cada pôster será reservado um espaço de 90 cm de largura por </a:t>
            </a:r>
            <a:r>
              <a:rPr lang="pt-BR" sz="1400" dirty="0" smtClean="0">
                <a:solidFill>
                  <a:schemeClr val="tx1"/>
                </a:solidFill>
              </a:rPr>
              <a:t>120 </a:t>
            </a:r>
            <a:r>
              <a:rPr lang="pt-BR" sz="1400" dirty="0">
                <a:solidFill>
                  <a:schemeClr val="tx1"/>
                </a:solidFill>
              </a:rPr>
              <a:t>cm de altura.</a:t>
            </a:r>
          </a:p>
          <a:p>
            <a:pPr algn="just"/>
            <a:endParaRPr lang="pt-BR" sz="1400" dirty="0">
              <a:solidFill>
                <a:schemeClr val="tx1"/>
              </a:solidFill>
            </a:endParaRPr>
          </a:p>
          <a:p>
            <a:pPr algn="just"/>
            <a:endParaRPr lang="pt-BR" sz="1400" dirty="0"/>
          </a:p>
        </p:txBody>
      </p:sp>
      <p:sp>
        <p:nvSpPr>
          <p:cNvPr id="2060" name="CaixaDeTexto 2"/>
          <p:cNvSpPr txBox="1">
            <a:spLocks noChangeArrowheads="1"/>
          </p:cNvSpPr>
          <p:nvPr/>
        </p:nvSpPr>
        <p:spPr bwMode="auto">
          <a:xfrm>
            <a:off x="2924175" y="4211638"/>
            <a:ext cx="36988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pt-BR" sz="1400" b="1" dirty="0">
                <a:solidFill>
                  <a:schemeClr val="tx1"/>
                </a:solidFill>
              </a:rPr>
              <a:t>Não será permitido</a:t>
            </a:r>
            <a:r>
              <a:rPr lang="pt-BR" sz="1400" dirty="0">
                <a:solidFill>
                  <a:schemeClr val="tx1"/>
                </a:solidFill>
              </a:rPr>
              <a:t> que o pôster seja confeccionado em folhas comuns, em tamanho A4, unidas para a apresentação do trabalho.</a:t>
            </a:r>
          </a:p>
          <a:p>
            <a:pPr algn="just"/>
            <a:endParaRPr lang="pt-BR" sz="1400" dirty="0">
              <a:solidFill>
                <a:schemeClr val="tx1"/>
              </a:solidFill>
            </a:endParaRPr>
          </a:p>
          <a:p>
            <a:pPr algn="just"/>
            <a:r>
              <a:rPr lang="pt-BR" sz="1400" dirty="0">
                <a:solidFill>
                  <a:schemeClr val="tx1"/>
                </a:solidFill>
              </a:rPr>
              <a:t>O pôster deve ser confeccionado em material resistente, próprio para este fim, com acabamento.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6858000" cy="1121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91</Words>
  <Application>Microsoft Office PowerPoint</Application>
  <PresentationFormat>Apresentação na tela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(Times New Roman,maiúsculo, negrito, Centralizada, tamanho da fonte 30)</dc:title>
  <dc:creator>Monica Bortolotti</dc:creator>
  <cp:lastModifiedBy>Avaliador</cp:lastModifiedBy>
  <cp:revision>9</cp:revision>
  <cp:lastPrinted>1601-01-01T00:00:00Z</cp:lastPrinted>
  <dcterms:created xsi:type="dcterms:W3CDTF">2014-09-01T15:24:48Z</dcterms:created>
  <dcterms:modified xsi:type="dcterms:W3CDTF">2019-10-25T12:33:45Z</dcterms:modified>
</cp:coreProperties>
</file>