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8288000" cy="10287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234" y="-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1178CB5-BF41-48E8-BF8E-93C47191EDBF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A210142-E05D-454C-972A-FA6F208FBE5D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EF97AD1-E77A-4392-9D73-1461388C3F76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6479280" y="240696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12044160" y="240696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914400" y="552312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6479280" y="552312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12044160" y="552312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6F23D54-FC28-499E-8B71-A2D2D73E4108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B5A1F3F-CE19-4530-9F8D-B0A5C1C4655B}" type="slidenum">
              <a:t>‹nº›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C7D033E-73D5-48D8-8694-124A51855838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B5F4D4F-B987-40A2-9A35-ADC48A023328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789CE9C-2331-49DD-9FE9-12A2D4825A82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914400" y="410400"/>
            <a:ext cx="16458840" cy="7962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E62F2BC-4BFA-4EEF-97B2-232F4F76BF41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3C20833-ED17-4DDC-BD92-D62CF5EE7C4D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9EF059C-622E-4979-93DE-3455FD2DDB13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87ADD88-89F2-461E-8A9B-ACAEE0DD25B5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en-US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8B8B8B"/>
                </a:solidFill>
                <a:latin typeface="Calibri"/>
              </a:rPr>
              <a:t>&lt;data/hora&gt;</a:t>
            </a:r>
            <a:endParaRPr lang="pt-B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n-US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74A8B63-520D-4270-8942-3F21A74244F9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Clique para editar o formato do texto do título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3"/>
          <p:cNvSpPr/>
          <p:nvPr/>
        </p:nvSpPr>
        <p:spPr>
          <a:xfrm rot="16200000">
            <a:off x="8029800" y="-8097840"/>
            <a:ext cx="2228040" cy="18288000"/>
          </a:xfrm>
          <a:custGeom>
            <a:avLst/>
            <a:gdLst>
              <a:gd name="textAreaLeft" fmla="*/ 0 w 2228040"/>
              <a:gd name="textAreaRight" fmla="*/ 2228400 w 2228040"/>
              <a:gd name="textAreaTop" fmla="*/ 0 h 18288000"/>
              <a:gd name="textAreaBottom" fmla="*/ 18288360 h 18288000"/>
            </a:gdLst>
            <a:ahLst/>
            <a:cxnLst/>
            <a:rect l="textAreaLeft" t="textAreaTop" r="textAreaRight" b="textAreaBottom"/>
            <a:pathLst>
              <a:path w="2228461" h="23412813">
                <a:moveTo>
                  <a:pt x="0" y="0"/>
                </a:moveTo>
                <a:lnTo>
                  <a:pt x="2228461" y="0"/>
                </a:lnTo>
                <a:lnTo>
                  <a:pt x="2228461" y="23412813"/>
                </a:lnTo>
                <a:lnTo>
                  <a:pt x="0" y="2341281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Freeform 4"/>
          <p:cNvSpPr/>
          <p:nvPr/>
        </p:nvSpPr>
        <p:spPr>
          <a:xfrm>
            <a:off x="6952320" y="155160"/>
            <a:ext cx="4383000" cy="1746720"/>
          </a:xfrm>
          <a:custGeom>
            <a:avLst/>
            <a:gdLst>
              <a:gd name="textAreaLeft" fmla="*/ 0 w 4383000"/>
              <a:gd name="textAreaRight" fmla="*/ 4383360 w 4383000"/>
              <a:gd name="textAreaTop" fmla="*/ 0 h 1746720"/>
              <a:gd name="textAreaBottom" fmla="*/ 1747080 h 1746720"/>
            </a:gdLst>
            <a:ahLst/>
            <a:cxnLst/>
            <a:rect l="textAreaLeft" t="textAreaTop" r="textAreaRight" b="textAreaBottom"/>
            <a:pathLst>
              <a:path w="4383527" h="1747133">
                <a:moveTo>
                  <a:pt x="0" y="0"/>
                </a:moveTo>
                <a:lnTo>
                  <a:pt x="4383526" y="0"/>
                </a:lnTo>
                <a:lnTo>
                  <a:pt x="4383526" y="1747134"/>
                </a:lnTo>
                <a:lnTo>
                  <a:pt x="0" y="1747134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Freeform 8"/>
          <p:cNvSpPr/>
          <p:nvPr/>
        </p:nvSpPr>
        <p:spPr>
          <a:xfrm>
            <a:off x="7898581" y="8460000"/>
            <a:ext cx="1080000" cy="900000"/>
          </a:xfrm>
          <a:custGeom>
            <a:avLst/>
            <a:gdLst>
              <a:gd name="textAreaLeft" fmla="*/ 0 w 1080000"/>
              <a:gd name="textAreaRight" fmla="*/ 1080360 w 1080000"/>
              <a:gd name="textAreaTop" fmla="*/ 0 h 900000"/>
              <a:gd name="textAreaBottom" fmla="*/ 900360 h 900000"/>
            </a:gdLst>
            <a:ahLst/>
            <a:cxnLst/>
            <a:rect l="textAreaLeft" t="textAreaTop" r="textAreaRight" b="textAreaBottom"/>
            <a:pathLst>
              <a:path w="1377224" h="1250020">
                <a:moveTo>
                  <a:pt x="0" y="0"/>
                </a:moveTo>
                <a:lnTo>
                  <a:pt x="1377224" y="0"/>
                </a:lnTo>
                <a:lnTo>
                  <a:pt x="1377224" y="1250020"/>
                </a:lnTo>
                <a:lnTo>
                  <a:pt x="0" y="125002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4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Freeform 1"/>
          <p:cNvSpPr/>
          <p:nvPr/>
        </p:nvSpPr>
        <p:spPr>
          <a:xfrm rot="16200000">
            <a:off x="8680320" y="679680"/>
            <a:ext cx="927000" cy="18288000"/>
          </a:xfrm>
          <a:custGeom>
            <a:avLst/>
            <a:gdLst>
              <a:gd name="textAreaLeft" fmla="*/ 0 w 927000"/>
              <a:gd name="textAreaRight" fmla="*/ 927360 w 927000"/>
              <a:gd name="textAreaTop" fmla="*/ 0 h 18288000"/>
              <a:gd name="textAreaBottom" fmla="*/ 18288360 h 18288000"/>
            </a:gdLst>
            <a:ahLst/>
            <a:cxnLst/>
            <a:rect l="textAreaLeft" t="textAreaTop" r="textAreaRight" b="textAreaBottom"/>
            <a:pathLst>
              <a:path w="2020386" h="22713426">
                <a:moveTo>
                  <a:pt x="0" y="0"/>
                </a:moveTo>
                <a:lnTo>
                  <a:pt x="2020386" y="0"/>
                </a:lnTo>
                <a:lnTo>
                  <a:pt x="2020386" y="22713426"/>
                </a:lnTo>
                <a:lnTo>
                  <a:pt x="0" y="2271342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5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Freeform 9"/>
          <p:cNvSpPr/>
          <p:nvPr/>
        </p:nvSpPr>
        <p:spPr>
          <a:xfrm>
            <a:off x="9309420" y="8550000"/>
            <a:ext cx="1394640" cy="720000"/>
          </a:xfrm>
          <a:custGeom>
            <a:avLst/>
            <a:gdLst>
              <a:gd name="textAreaLeft" fmla="*/ 0 w 1394640"/>
              <a:gd name="textAreaRight" fmla="*/ 1395000 w 1394640"/>
              <a:gd name="textAreaTop" fmla="*/ 0 h 720000"/>
              <a:gd name="textAreaBottom" fmla="*/ 720360 h 720000"/>
            </a:gdLst>
            <a:ahLst/>
            <a:cxnLst/>
            <a:rect l="textAreaLeft" t="textAreaTop" r="textAreaRight" b="textAreaBottom"/>
            <a:pathLst>
              <a:path w="1755026" h="1028700">
                <a:moveTo>
                  <a:pt x="0" y="0"/>
                </a:moveTo>
                <a:lnTo>
                  <a:pt x="1755026" y="0"/>
                </a:lnTo>
                <a:lnTo>
                  <a:pt x="1755026" y="1028700"/>
                </a:lnTo>
                <a:lnTo>
                  <a:pt x="0" y="102870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6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080000" y="350244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8000" b="1" strike="noStrike" spc="-1">
                <a:solidFill>
                  <a:srgbClr val="000000"/>
                </a:solidFill>
                <a:latin typeface="Arial"/>
              </a:rPr>
              <a:t>TÍTULO</a:t>
            </a:r>
          </a:p>
        </p:txBody>
      </p:sp>
      <p:sp>
        <p:nvSpPr>
          <p:cNvPr id="48" name="CaixaDeTexto 47"/>
          <p:cNvSpPr txBox="1"/>
          <p:nvPr/>
        </p:nvSpPr>
        <p:spPr>
          <a:xfrm>
            <a:off x="1080000" y="512244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800" b="0" strike="noStrike" spc="-1">
                <a:solidFill>
                  <a:srgbClr val="000000"/>
                </a:solidFill>
                <a:latin typeface="Arial"/>
              </a:rPr>
              <a:t>SUBTÍTULO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1080360" y="674244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NOME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reeform 2"/>
          <p:cNvSpPr/>
          <p:nvPr/>
        </p:nvSpPr>
        <p:spPr>
          <a:xfrm>
            <a:off x="8642727" y="252541"/>
            <a:ext cx="2026440" cy="1187640"/>
          </a:xfrm>
          <a:custGeom>
            <a:avLst/>
            <a:gdLst>
              <a:gd name="textAreaLeft" fmla="*/ 0 w 2026440"/>
              <a:gd name="textAreaRight" fmla="*/ 2026800 w 2026440"/>
              <a:gd name="textAreaTop" fmla="*/ 0 h 1187640"/>
              <a:gd name="textAreaBottom" fmla="*/ 1188000 h 1187640"/>
            </a:gdLst>
            <a:ahLst/>
            <a:cxnLst/>
            <a:rect l="textAreaLeft" t="textAreaTop" r="textAreaRight" b="textAreaBottom"/>
            <a:pathLst>
              <a:path w="2026865" h="1188037">
                <a:moveTo>
                  <a:pt x="0" y="0"/>
                </a:moveTo>
                <a:lnTo>
                  <a:pt x="2026865" y="0"/>
                </a:lnTo>
                <a:lnTo>
                  <a:pt x="2026865" y="1188037"/>
                </a:lnTo>
                <a:lnTo>
                  <a:pt x="0" y="1188037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Freeform 4"/>
          <p:cNvSpPr/>
          <p:nvPr/>
        </p:nvSpPr>
        <p:spPr>
          <a:xfrm>
            <a:off x="7041108" y="288181"/>
            <a:ext cx="1269360" cy="1152000"/>
          </a:xfrm>
          <a:custGeom>
            <a:avLst/>
            <a:gdLst>
              <a:gd name="textAreaLeft" fmla="*/ 0 w 1269360"/>
              <a:gd name="textAreaRight" fmla="*/ 1269720 w 1269360"/>
              <a:gd name="textAreaTop" fmla="*/ 0 h 1152000"/>
              <a:gd name="textAreaBottom" fmla="*/ 1152360 h 1152000"/>
            </a:gdLst>
            <a:ahLst/>
            <a:cxnLst/>
            <a:rect l="textAreaLeft" t="textAreaTop" r="textAreaRight" b="textAreaBottom"/>
            <a:pathLst>
              <a:path w="1269760" h="1152482">
                <a:moveTo>
                  <a:pt x="0" y="0"/>
                </a:moveTo>
                <a:lnTo>
                  <a:pt x="1269760" y="0"/>
                </a:lnTo>
                <a:lnTo>
                  <a:pt x="1269760" y="1152482"/>
                </a:lnTo>
                <a:lnTo>
                  <a:pt x="0" y="1152482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Freeform 5"/>
          <p:cNvSpPr/>
          <p:nvPr/>
        </p:nvSpPr>
        <p:spPr>
          <a:xfrm rot="16200000">
            <a:off x="8680320" y="679320"/>
            <a:ext cx="927000" cy="18288000"/>
          </a:xfrm>
          <a:custGeom>
            <a:avLst/>
            <a:gdLst>
              <a:gd name="textAreaLeft" fmla="*/ 0 w 927000"/>
              <a:gd name="textAreaRight" fmla="*/ 927360 w 927000"/>
              <a:gd name="textAreaTop" fmla="*/ 0 h 18288000"/>
              <a:gd name="textAreaBottom" fmla="*/ 18288360 h 18288000"/>
            </a:gdLst>
            <a:ahLst/>
            <a:cxnLst/>
            <a:rect l="textAreaLeft" t="textAreaTop" r="textAreaRight" b="textAreaBottom"/>
            <a:pathLst>
              <a:path w="2020386" h="22713426">
                <a:moveTo>
                  <a:pt x="0" y="0"/>
                </a:moveTo>
                <a:lnTo>
                  <a:pt x="2020386" y="0"/>
                </a:lnTo>
                <a:lnTo>
                  <a:pt x="2020386" y="22713426"/>
                </a:lnTo>
                <a:lnTo>
                  <a:pt x="0" y="2271342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4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900000" y="1800000"/>
            <a:ext cx="16458840" cy="72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3</Words>
  <Application>Microsoft Office PowerPoint</Application>
  <PresentationFormat>Personalizar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Arial</vt:lpstr>
      <vt:lpstr>Calibri</vt:lpstr>
      <vt:lpstr>Symbol</vt:lpstr>
      <vt:lpstr>Times New Roman</vt:lpstr>
      <vt:lpstr>Wingdings</vt:lpstr>
      <vt:lpstr>Office Theme</vt:lpstr>
      <vt:lpstr>TÍTULO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Slide - I COLÓQUIO DE LETRAS</dc:title>
  <dc:subject/>
  <dc:creator>Luciane Baretta</dc:creator>
  <dc:description/>
  <cp:lastModifiedBy>Luciane Baretta</cp:lastModifiedBy>
  <cp:revision>3</cp:revision>
  <dcterms:created xsi:type="dcterms:W3CDTF">2006-08-16T00:00:00Z</dcterms:created>
  <dcterms:modified xsi:type="dcterms:W3CDTF">2023-07-27T17:20:58Z</dcterms:modified>
  <dc:identifier>DAFp1TVnf-Q</dc:identifier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</Properties>
</file>