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7B0C4-5211-BD71-0C0A-1CFA64480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1470"/>
            <a:ext cx="9144000" cy="2484057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DE8726-04BA-A957-5BAE-A7546FD31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5527"/>
            <a:ext cx="9144000" cy="176154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C6ADBB-1F82-171D-7036-68912C3F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8FC6-F133-4E57-AD16-F0F57DFEE205}" type="datetimeFigureOut">
              <a:rPr lang="pt-BR" smtClean="0"/>
              <a:t>28/04/2024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04C6E5-6CE6-C72C-9139-F8A0108F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7CD0BE-86C2-8B9D-E810-FF000D798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D35D-BC65-43C0-8171-E525CFD10E1E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A90AC46E-44FB-34E2-A9E2-085454FCCF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48" b="15060"/>
          <a:stretch/>
        </p:blipFill>
        <p:spPr>
          <a:xfrm>
            <a:off x="-6350" y="5943599"/>
            <a:ext cx="12192000" cy="91440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18E8D84-27BA-DD23-3332-A9AF66455A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7969" b="8856"/>
          <a:stretch/>
        </p:blipFill>
        <p:spPr>
          <a:xfrm>
            <a:off x="-6350" y="0"/>
            <a:ext cx="12192000" cy="142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6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6B053-8663-411A-216A-42047F80D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9354"/>
            <a:ext cx="10515600" cy="96981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0A601A-0760-C11A-6D13-7AA72001C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9163"/>
            <a:ext cx="10515600" cy="3426691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456C92-6F58-AAEB-C6E3-7C948D35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8FC6-F133-4E57-AD16-F0F57DFEE205}" type="datetimeFigureOut">
              <a:rPr lang="pt-BR" smtClean="0"/>
              <a:t>28/04/2024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8B610F-DABA-5A13-4163-6FC3B389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106558-37B7-A961-B6AF-DCF849BB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D35D-BC65-43C0-8171-E525CFD10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214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642C3-DF86-F6A7-6541-B04CD5DF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56509"/>
            <a:ext cx="10515600" cy="2549236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A15C1AF-5526-351B-3A82-74A41E135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05746"/>
            <a:ext cx="10515600" cy="12374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3600BD-008F-6F4A-5F96-57ACA8B2F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8FC6-F133-4E57-AD16-F0F57DFEE205}" type="datetimeFigureOut">
              <a:rPr lang="pt-BR" smtClean="0"/>
              <a:t>28/04/2024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306369-5C2E-5918-5400-134A87CA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828465-F3EC-9BB5-B1D3-059D30FB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D35D-BC65-43C0-8171-E525CFD10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38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62384-F154-C589-60D4-81239742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7056"/>
            <a:ext cx="10515600" cy="103447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F1A03C-16A6-A585-30AF-F55E2EDD3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04655"/>
            <a:ext cx="5181600" cy="3132951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BB5E0C-5637-67E0-4872-D1044C90B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04655"/>
            <a:ext cx="5181600" cy="3132951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674E34-E808-290F-EF81-5B77D1DE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8FC6-F133-4E57-AD16-F0F57DFEE205}" type="datetimeFigureOut">
              <a:rPr lang="pt-BR" smtClean="0"/>
              <a:t>28/04/2024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A9EC19-EB4D-F1AA-820A-30F68E8D6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74FD11-8A2E-96B8-15B6-F3E4DC99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D35D-BC65-43C0-8171-E525CFD10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24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70FD6-5E92-842D-E171-944F2A2FA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1890"/>
            <a:ext cx="10515600" cy="11524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4367B6B-8AED-B14F-2641-7F055A0F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8FC6-F133-4E57-AD16-F0F57DFEE205}" type="datetimeFigureOut">
              <a:rPr lang="pt-BR" smtClean="0"/>
              <a:t>28/04/2024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4A0BDC7-4F69-1670-02F4-041062357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461A10B-310D-5110-525D-E9A480FF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D35D-BC65-43C0-8171-E525CFD10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12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6BA8EEE-CA64-73FF-DAD9-932E51057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8FC6-F133-4E57-AD16-F0F57DFEE205}" type="datetimeFigureOut">
              <a:rPr lang="pt-BR" smtClean="0"/>
              <a:t>28/04/2024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842C211-B872-8B20-B91B-E1C22681B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147BACE-7E03-CEBC-D989-3CFE26AC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D35D-BC65-43C0-8171-E525CFD10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91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5958A5C-B2DA-E7BE-3659-FBA5E3DA99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48" b="15060"/>
          <a:stretch/>
        </p:blipFill>
        <p:spPr>
          <a:xfrm>
            <a:off x="-6350" y="5943599"/>
            <a:ext cx="12192000" cy="914401"/>
          </a:xfrm>
          <a:prstGeom prst="rect">
            <a:avLst/>
          </a:prstGeom>
        </p:spPr>
      </p:pic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784970-9D4C-94D6-98C8-B6C8DD708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04655"/>
            <a:ext cx="10515600" cy="333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2403A7-A99A-A976-C376-7C8B26541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EB8FC6-F133-4E57-AD16-F0F57DFEE205}" type="datetimeFigureOut">
              <a:rPr lang="pt-BR" smtClean="0"/>
              <a:t>28/04/2024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4B4B7A-6C69-5181-C94D-5AAB23B27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E98D26-2E73-BEE1-C55D-A8430FC23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11D35D-BC65-43C0-8171-E525CFD10E1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16F7043-5ED6-B569-7E55-82D3D09A50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/>
          <a:srcRect t="7969" b="8856"/>
          <a:stretch/>
        </p:blipFill>
        <p:spPr>
          <a:xfrm>
            <a:off x="-6350" y="0"/>
            <a:ext cx="12192000" cy="1424945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13960D1-A65B-1A4F-FDD3-DA1E2D5E7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4945"/>
            <a:ext cx="10515600" cy="11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6240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672AD-D446-A2C0-C521-70A858D5BA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380FD9-F424-FD2D-3B7E-580DD75970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008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EMERSON DE SOUZA GOMES</dc:creator>
  <cp:lastModifiedBy>EMERSON DE SOUZA GOMES</cp:lastModifiedBy>
  <cp:revision>1</cp:revision>
  <dcterms:created xsi:type="dcterms:W3CDTF">2024-04-28T13:18:06Z</dcterms:created>
  <dcterms:modified xsi:type="dcterms:W3CDTF">2024-04-28T13:38:49Z</dcterms:modified>
</cp:coreProperties>
</file>