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png" ContentType="image/png"/>
  <Override PartName="/ppt/media/image2.jpeg" ContentType="image/jpeg"/>
  <Override PartName="/ppt/media/image3.jpeg" ContentType="image/jpeg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</p:sldMasterIdLst>
  <p:notesMasterIdLst>
    <p:notesMasterId r:id="rId14"/>
  </p:notesMasterIdLst>
  <p:sldIdLst>
    <p:sldId id="256" r:id="rId15"/>
  </p:sldIdLst>
  <p:sldSz cx="32404050" cy="43206988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notesMaster" Target="notesMasters/notesMaster1.xml"/><Relationship Id="rId15" Type="http://schemas.openxmlformats.org/officeDocument/2006/relationships/slide" Target="slides/slide1.xml"/><Relationship Id="rId1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pt-BR" sz="1400" spc="-1" strike="noStrike">
                <a:solidFill>
                  <a:srgbClr val="000000"/>
                </a:solidFill>
                <a:latin typeface="Arial"/>
              </a:rPr>
              <a:t>Clique para mover o slide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Clique para editar o formato de notas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&lt;cabeçalho&gt;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1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2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CBCB3F05-F430-406D-866F-41ABACF93B33}" type="slidenum"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74;p1:notes"/>
          <p:cNvSpPr/>
          <p:nvPr/>
        </p:nvSpPr>
        <p:spPr>
          <a:xfrm>
            <a:off x="3884760" y="8685360"/>
            <a:ext cx="2960280" cy="445680"/>
          </a:xfrm>
          <a:custGeom>
            <a:avLst/>
            <a:gdLst>
              <a:gd name="textAreaLeft" fmla="*/ 0 w 2960280"/>
              <a:gd name="textAreaRight" fmla="*/ 2960640 w 2960280"/>
              <a:gd name="textAreaTop" fmla="*/ 0 h 445680"/>
              <a:gd name="textAreaBottom" fmla="*/ 446040 h 4456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897BB1BF-0494-4278-AAAD-D0AB01569E61}" type="slidenum">
              <a:rPr b="1" lang="pt-BR" sz="1200" spc="-1" strike="noStrike">
                <a:solidFill>
                  <a:srgbClr val="ffffff"/>
                </a:solidFill>
                <a:latin typeface="Verdana"/>
                <a:ea typeface="Verdana"/>
              </a:rPr>
              <a:t>&lt;número&gt;</a:t>
            </a:fld>
            <a:endParaRPr b="0" lang="pt-BR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1"/>
          <p:cNvSpPr>
            <a:spLocks noGrp="1"/>
          </p:cNvSpPr>
          <p:nvPr>
            <p:ph type="sldImg"/>
          </p:nvPr>
        </p:nvSpPr>
        <p:spPr>
          <a:xfrm>
            <a:off x="2143080" y="685800"/>
            <a:ext cx="2571480" cy="3428640"/>
          </a:xfrm>
          <a:prstGeom prst="rect">
            <a:avLst/>
          </a:prstGeom>
          <a:ln w="0">
            <a:noFill/>
          </a:ln>
        </p:spPr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20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216000" indent="-21600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760" cy="718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1620000" y="10110240"/>
            <a:ext cx="29162880" cy="2505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WO_OBJECTS_AND_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760" cy="718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620000" y="10110240"/>
            <a:ext cx="14231160" cy="1195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16563240" y="10110240"/>
            <a:ext cx="14231160" cy="2505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1620000" y="23199120"/>
            <a:ext cx="14231160" cy="1195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OBJECT_AND_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760" cy="718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1620000" y="10110240"/>
            <a:ext cx="14231160" cy="2505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16563240" y="10110240"/>
            <a:ext cx="14231160" cy="1195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16563240" y="23199120"/>
            <a:ext cx="14231160" cy="1195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WO_OBJECTS_OV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760" cy="718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1620000" y="10110240"/>
            <a:ext cx="14231160" cy="1195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16563240" y="10110240"/>
            <a:ext cx="14231160" cy="1195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1620000" y="23199120"/>
            <a:ext cx="29162880" cy="1195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OBJECT_OV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760" cy="718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1620000" y="10110240"/>
            <a:ext cx="29162880" cy="1195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1620000" y="23199120"/>
            <a:ext cx="29162880" cy="1195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FOUR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760" cy="718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620000" y="10110240"/>
            <a:ext cx="14231160" cy="1195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16563240" y="10110240"/>
            <a:ext cx="14231160" cy="1195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1620000" y="23199120"/>
            <a:ext cx="14231160" cy="1195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/>
          </p:nvPr>
        </p:nvSpPr>
        <p:spPr>
          <a:xfrm>
            <a:off x="16563240" y="23199120"/>
            <a:ext cx="14231160" cy="1195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760" cy="718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1620000" y="10110240"/>
            <a:ext cx="29162880" cy="2505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760" cy="718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1620000" y="10110240"/>
            <a:ext cx="14231160" cy="2505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16563240" y="10110240"/>
            <a:ext cx="14231160" cy="2505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760" cy="718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OBJECT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Google Shape;22;p1"/>
          <p:cNvSpPr/>
          <p:nvPr/>
        </p:nvSpPr>
        <p:spPr>
          <a:xfrm>
            <a:off x="1620720" y="39344760"/>
            <a:ext cx="7559280" cy="2999880"/>
          </a:xfrm>
          <a:custGeom>
            <a:avLst/>
            <a:gdLst>
              <a:gd name="textAreaLeft" fmla="*/ 0 w 7559280"/>
              <a:gd name="textAreaRight" fmla="*/ 7559640 w 755928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Google Shape;23;p1"/>
          <p:cNvSpPr/>
          <p:nvPr/>
        </p:nvSpPr>
        <p:spPr>
          <a:xfrm>
            <a:off x="11071080" y="39344760"/>
            <a:ext cx="10261440" cy="2999880"/>
          </a:xfrm>
          <a:custGeom>
            <a:avLst/>
            <a:gdLst>
              <a:gd name="textAreaLeft" fmla="*/ 0 w 10261440"/>
              <a:gd name="textAreaRight" fmla="*/ 10261800 w 1026144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760" cy="718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1620000" y="10110240"/>
            <a:ext cx="29162880" cy="2505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22;p1"/>
          <p:cNvSpPr/>
          <p:nvPr/>
        </p:nvSpPr>
        <p:spPr>
          <a:xfrm>
            <a:off x="1620720" y="39344760"/>
            <a:ext cx="7559280" cy="2999880"/>
          </a:xfrm>
          <a:custGeom>
            <a:avLst/>
            <a:gdLst>
              <a:gd name="textAreaLeft" fmla="*/ 0 w 7559280"/>
              <a:gd name="textAreaRight" fmla="*/ 7559640 w 755928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Google Shape;23;p1"/>
          <p:cNvSpPr/>
          <p:nvPr/>
        </p:nvSpPr>
        <p:spPr>
          <a:xfrm>
            <a:off x="11071080" y="39344760"/>
            <a:ext cx="10261440" cy="2999880"/>
          </a:xfrm>
          <a:custGeom>
            <a:avLst/>
            <a:gdLst>
              <a:gd name="textAreaLeft" fmla="*/ 0 w 10261440"/>
              <a:gd name="textAreaRight" fmla="*/ 10261800 w 1026144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760" cy="718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1620360" y="10080360"/>
            <a:ext cx="14223600" cy="1359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16556040" y="10080360"/>
            <a:ext cx="14223600" cy="2849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1620360" y="24966360"/>
            <a:ext cx="14223600" cy="1359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22;p1"/>
          <p:cNvSpPr/>
          <p:nvPr/>
        </p:nvSpPr>
        <p:spPr>
          <a:xfrm>
            <a:off x="1620720" y="39344760"/>
            <a:ext cx="7559280" cy="2999880"/>
          </a:xfrm>
          <a:custGeom>
            <a:avLst/>
            <a:gdLst>
              <a:gd name="textAreaLeft" fmla="*/ 0 w 7559280"/>
              <a:gd name="textAreaRight" fmla="*/ 7559640 w 755928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Google Shape;23;p1"/>
          <p:cNvSpPr/>
          <p:nvPr/>
        </p:nvSpPr>
        <p:spPr>
          <a:xfrm>
            <a:off x="11071080" y="39344760"/>
            <a:ext cx="10261440" cy="2999880"/>
          </a:xfrm>
          <a:custGeom>
            <a:avLst/>
            <a:gdLst>
              <a:gd name="textAreaLeft" fmla="*/ 0 w 10261440"/>
              <a:gd name="textAreaRight" fmla="*/ 10261800 w 1026144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760" cy="718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1620360" y="10080360"/>
            <a:ext cx="14223600" cy="2849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16556040" y="10080360"/>
            <a:ext cx="14223600" cy="1359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16556040" y="24966360"/>
            <a:ext cx="14223600" cy="1359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22;p1"/>
          <p:cNvSpPr/>
          <p:nvPr/>
        </p:nvSpPr>
        <p:spPr>
          <a:xfrm>
            <a:off x="1620720" y="39344760"/>
            <a:ext cx="7559280" cy="2999880"/>
          </a:xfrm>
          <a:custGeom>
            <a:avLst/>
            <a:gdLst>
              <a:gd name="textAreaLeft" fmla="*/ 0 w 7559280"/>
              <a:gd name="textAreaRight" fmla="*/ 7559640 w 755928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Google Shape;23;p1"/>
          <p:cNvSpPr/>
          <p:nvPr/>
        </p:nvSpPr>
        <p:spPr>
          <a:xfrm>
            <a:off x="11071080" y="39344760"/>
            <a:ext cx="10261440" cy="2999880"/>
          </a:xfrm>
          <a:custGeom>
            <a:avLst/>
            <a:gdLst>
              <a:gd name="textAreaLeft" fmla="*/ 0 w 10261440"/>
              <a:gd name="textAreaRight" fmla="*/ 10261800 w 1026144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760" cy="718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1620360" y="10080360"/>
            <a:ext cx="14223600" cy="1359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16556040" y="10080360"/>
            <a:ext cx="14223600" cy="1359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1620360" y="24966360"/>
            <a:ext cx="29147760" cy="1359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22;p1"/>
          <p:cNvSpPr/>
          <p:nvPr/>
        </p:nvSpPr>
        <p:spPr>
          <a:xfrm>
            <a:off x="1620720" y="39344760"/>
            <a:ext cx="7559280" cy="2999880"/>
          </a:xfrm>
          <a:custGeom>
            <a:avLst/>
            <a:gdLst>
              <a:gd name="textAreaLeft" fmla="*/ 0 w 7559280"/>
              <a:gd name="textAreaRight" fmla="*/ 7559640 w 755928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Google Shape;23;p1"/>
          <p:cNvSpPr/>
          <p:nvPr/>
        </p:nvSpPr>
        <p:spPr>
          <a:xfrm>
            <a:off x="11071080" y="39344760"/>
            <a:ext cx="10261440" cy="2999880"/>
          </a:xfrm>
          <a:custGeom>
            <a:avLst/>
            <a:gdLst>
              <a:gd name="textAreaLeft" fmla="*/ 0 w 10261440"/>
              <a:gd name="textAreaRight" fmla="*/ 10261800 w 1026144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760" cy="718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1620360" y="10080360"/>
            <a:ext cx="29147760" cy="1359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1620360" y="24966360"/>
            <a:ext cx="29147760" cy="1359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22;p1"/>
          <p:cNvSpPr/>
          <p:nvPr/>
        </p:nvSpPr>
        <p:spPr>
          <a:xfrm>
            <a:off x="1620720" y="39344760"/>
            <a:ext cx="7559280" cy="2999880"/>
          </a:xfrm>
          <a:custGeom>
            <a:avLst/>
            <a:gdLst>
              <a:gd name="textAreaLeft" fmla="*/ 0 w 7559280"/>
              <a:gd name="textAreaRight" fmla="*/ 7559640 w 755928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Google Shape;23;p1"/>
          <p:cNvSpPr/>
          <p:nvPr/>
        </p:nvSpPr>
        <p:spPr>
          <a:xfrm>
            <a:off x="11071080" y="39344760"/>
            <a:ext cx="10261440" cy="2999880"/>
          </a:xfrm>
          <a:custGeom>
            <a:avLst/>
            <a:gdLst>
              <a:gd name="textAreaLeft" fmla="*/ 0 w 10261440"/>
              <a:gd name="textAreaRight" fmla="*/ 10261800 w 1026144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760" cy="718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1620360" y="10080360"/>
            <a:ext cx="14223600" cy="1359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16556040" y="10080360"/>
            <a:ext cx="14223600" cy="1359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1620360" y="24966360"/>
            <a:ext cx="14223600" cy="1359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16556040" y="24966360"/>
            <a:ext cx="14223600" cy="1359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2;p1"/>
          <p:cNvSpPr/>
          <p:nvPr/>
        </p:nvSpPr>
        <p:spPr>
          <a:xfrm>
            <a:off x="1620720" y="39344760"/>
            <a:ext cx="7559280" cy="2999880"/>
          </a:xfrm>
          <a:custGeom>
            <a:avLst/>
            <a:gdLst>
              <a:gd name="textAreaLeft" fmla="*/ 0 w 7559280"/>
              <a:gd name="textAreaRight" fmla="*/ 7559640 w 755928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Google Shape;23;p1"/>
          <p:cNvSpPr/>
          <p:nvPr/>
        </p:nvSpPr>
        <p:spPr>
          <a:xfrm>
            <a:off x="11071080" y="39344760"/>
            <a:ext cx="10261440" cy="2999880"/>
          </a:xfrm>
          <a:custGeom>
            <a:avLst/>
            <a:gdLst>
              <a:gd name="textAreaLeft" fmla="*/ 0 w 10261440"/>
              <a:gd name="textAreaRight" fmla="*/ 10261800 w 1026144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760" cy="718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1620360" y="10080360"/>
            <a:ext cx="9385200" cy="1359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11475720" y="10080360"/>
            <a:ext cx="9385200" cy="1359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21330720" y="10080360"/>
            <a:ext cx="9385200" cy="1359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1620360" y="24966360"/>
            <a:ext cx="9385200" cy="1359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6"/>
          <p:cNvSpPr>
            <a:spLocks noGrp="1"/>
          </p:cNvSpPr>
          <p:nvPr>
            <p:ph type="body"/>
          </p:nvPr>
        </p:nvSpPr>
        <p:spPr>
          <a:xfrm>
            <a:off x="11475720" y="24966360"/>
            <a:ext cx="9385200" cy="1359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7"/>
          <p:cNvSpPr>
            <a:spLocks noGrp="1"/>
          </p:cNvSpPr>
          <p:nvPr>
            <p:ph type="body"/>
          </p:nvPr>
        </p:nvSpPr>
        <p:spPr>
          <a:xfrm>
            <a:off x="21330720" y="24966360"/>
            <a:ext cx="9385200" cy="1359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22;p1"/>
          <p:cNvSpPr/>
          <p:nvPr/>
        </p:nvSpPr>
        <p:spPr>
          <a:xfrm>
            <a:off x="1620720" y="39344760"/>
            <a:ext cx="7559280" cy="2999880"/>
          </a:xfrm>
          <a:custGeom>
            <a:avLst/>
            <a:gdLst>
              <a:gd name="textAreaLeft" fmla="*/ 0 w 7559280"/>
              <a:gd name="textAreaRight" fmla="*/ 7559640 w 755928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Google Shape;23;p1"/>
          <p:cNvSpPr/>
          <p:nvPr/>
        </p:nvSpPr>
        <p:spPr>
          <a:xfrm>
            <a:off x="11071080" y="39344760"/>
            <a:ext cx="10261440" cy="2999880"/>
          </a:xfrm>
          <a:custGeom>
            <a:avLst/>
            <a:gdLst>
              <a:gd name="textAreaLeft" fmla="*/ 0 w 10261440"/>
              <a:gd name="textAreaRight" fmla="*/ 10261800 w 1026144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22;p1"/>
          <p:cNvSpPr/>
          <p:nvPr/>
        </p:nvSpPr>
        <p:spPr>
          <a:xfrm>
            <a:off x="1620720" y="39344760"/>
            <a:ext cx="7559280" cy="2999880"/>
          </a:xfrm>
          <a:custGeom>
            <a:avLst/>
            <a:gdLst>
              <a:gd name="textAreaLeft" fmla="*/ 0 w 7559280"/>
              <a:gd name="textAreaRight" fmla="*/ 7559640 w 755928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Google Shape;23;p1"/>
          <p:cNvSpPr/>
          <p:nvPr/>
        </p:nvSpPr>
        <p:spPr>
          <a:xfrm>
            <a:off x="11071080" y="39344760"/>
            <a:ext cx="10261440" cy="2999880"/>
          </a:xfrm>
          <a:custGeom>
            <a:avLst/>
            <a:gdLst>
              <a:gd name="textAreaLeft" fmla="*/ 0 w 10261440"/>
              <a:gd name="textAreaRight" fmla="*/ 10261800 w 1026144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760" cy="718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1620360" y="10080360"/>
            <a:ext cx="29147760" cy="2849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22;p1"/>
          <p:cNvSpPr/>
          <p:nvPr/>
        </p:nvSpPr>
        <p:spPr>
          <a:xfrm>
            <a:off x="1620720" y="39344760"/>
            <a:ext cx="7559280" cy="2999880"/>
          </a:xfrm>
          <a:custGeom>
            <a:avLst/>
            <a:gdLst>
              <a:gd name="textAreaLeft" fmla="*/ 0 w 7559280"/>
              <a:gd name="textAreaRight" fmla="*/ 7559640 w 755928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Google Shape;23;p1"/>
          <p:cNvSpPr/>
          <p:nvPr/>
        </p:nvSpPr>
        <p:spPr>
          <a:xfrm>
            <a:off x="11071080" y="39344760"/>
            <a:ext cx="10261440" cy="2999880"/>
          </a:xfrm>
          <a:custGeom>
            <a:avLst/>
            <a:gdLst>
              <a:gd name="textAreaLeft" fmla="*/ 0 w 10261440"/>
              <a:gd name="textAreaRight" fmla="*/ 10261800 w 1026144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760" cy="718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1620360" y="10080360"/>
            <a:ext cx="14223600" cy="2849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16556040" y="10080360"/>
            <a:ext cx="14223600" cy="2849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22;p1"/>
          <p:cNvSpPr/>
          <p:nvPr/>
        </p:nvSpPr>
        <p:spPr>
          <a:xfrm>
            <a:off x="1620720" y="39344760"/>
            <a:ext cx="7559280" cy="2999880"/>
          </a:xfrm>
          <a:custGeom>
            <a:avLst/>
            <a:gdLst>
              <a:gd name="textAreaLeft" fmla="*/ 0 w 7559280"/>
              <a:gd name="textAreaRight" fmla="*/ 7559640 w 755928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Google Shape;23;p1"/>
          <p:cNvSpPr/>
          <p:nvPr/>
        </p:nvSpPr>
        <p:spPr>
          <a:xfrm>
            <a:off x="11071080" y="39344760"/>
            <a:ext cx="10261440" cy="2999880"/>
          </a:xfrm>
          <a:custGeom>
            <a:avLst/>
            <a:gdLst>
              <a:gd name="textAreaLeft" fmla="*/ 0 w 10261440"/>
              <a:gd name="textAreaRight" fmla="*/ 10261800 w 1026144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760" cy="718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22;p1"/>
          <p:cNvSpPr/>
          <p:nvPr/>
        </p:nvSpPr>
        <p:spPr>
          <a:xfrm>
            <a:off x="1620720" y="39344760"/>
            <a:ext cx="7559280" cy="2999880"/>
          </a:xfrm>
          <a:custGeom>
            <a:avLst/>
            <a:gdLst>
              <a:gd name="textAreaLeft" fmla="*/ 0 w 7559280"/>
              <a:gd name="textAreaRight" fmla="*/ 7559640 w 755928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Google Shape;23;p1"/>
          <p:cNvSpPr/>
          <p:nvPr/>
        </p:nvSpPr>
        <p:spPr>
          <a:xfrm>
            <a:off x="11071080" y="39344760"/>
            <a:ext cx="10261440" cy="2999880"/>
          </a:xfrm>
          <a:custGeom>
            <a:avLst/>
            <a:gdLst>
              <a:gd name="textAreaLeft" fmla="*/ 0 w 10261440"/>
              <a:gd name="textAreaRight" fmla="*/ 10261800 w 10261440"/>
              <a:gd name="textAreaTop" fmla="*/ 0 h 2999880"/>
              <a:gd name="textAreaBottom" fmla="*/ 3000240 h 2999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78;p14"/>
          <p:cNvSpPr/>
          <p:nvPr/>
        </p:nvSpPr>
        <p:spPr>
          <a:xfrm>
            <a:off x="733320" y="12276000"/>
            <a:ext cx="30806640" cy="3204000"/>
          </a:xfrm>
          <a:custGeom>
            <a:avLst/>
            <a:gdLst>
              <a:gd name="textAreaLeft" fmla="*/ 0 w 30806640"/>
              <a:gd name="textAreaRight" fmla="*/ 30807000 w 30806640"/>
              <a:gd name="textAreaTop" fmla="*/ 0 h 3204000"/>
              <a:gd name="textAreaBottom" fmla="*/ 3204360 h 3204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pt-BR" sz="5000" spc="-1" strike="noStrike">
                <a:solidFill>
                  <a:srgbClr val="000000"/>
                </a:solidFill>
                <a:latin typeface="Arial"/>
                <a:ea typeface="Arial"/>
              </a:rPr>
              <a:t>Apresente o tema, exponha o problema de pesquisa (seja breve, procure usar quatro ou cinco linhas).</a:t>
            </a:r>
            <a:endParaRPr b="0" lang="pt-BR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Google Shape;79;p14"/>
          <p:cNvSpPr/>
          <p:nvPr/>
        </p:nvSpPr>
        <p:spPr>
          <a:xfrm flipH="1">
            <a:off x="883440" y="20807640"/>
            <a:ext cx="30686040" cy="4248360"/>
          </a:xfrm>
          <a:custGeom>
            <a:avLst/>
            <a:gdLst>
              <a:gd name="textAreaLeft" fmla="*/ -360 w 30686040"/>
              <a:gd name="textAreaRight" fmla="*/ 30686040 w 30686040"/>
              <a:gd name="textAreaTop" fmla="*/ 0 h 4248360"/>
              <a:gd name="textAreaBottom" fmla="*/ 4248720 h 42483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pt-BR" sz="5000" spc="-1" strike="noStrike">
                <a:solidFill>
                  <a:srgbClr val="000000"/>
                </a:solidFill>
                <a:latin typeface="Arial"/>
                <a:ea typeface="Arial"/>
              </a:rPr>
              <a:t>Descreva brevemente a metodologia utilizada no trabalho.</a:t>
            </a:r>
            <a:endParaRPr b="0" lang="pt-BR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Google Shape;80;p14"/>
          <p:cNvSpPr/>
          <p:nvPr/>
        </p:nvSpPr>
        <p:spPr>
          <a:xfrm>
            <a:off x="16479720" y="37285920"/>
            <a:ext cx="15020280" cy="3466080"/>
          </a:xfrm>
          <a:custGeom>
            <a:avLst/>
            <a:gdLst>
              <a:gd name="textAreaLeft" fmla="*/ 0 w 15020280"/>
              <a:gd name="textAreaRight" fmla="*/ 15020640 w 15020280"/>
              <a:gd name="textAreaTop" fmla="*/ 0 h 3466080"/>
              <a:gd name="textAreaBottom" fmla="*/ 3466440 h 34660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t">
            <a:noAutofit/>
          </a:bodyPr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0" lang="pt-BR" sz="5000" spc="-1" strike="noStrike">
                <a:solidFill>
                  <a:srgbClr val="000000"/>
                </a:solidFill>
                <a:latin typeface="Verdana"/>
                <a:ea typeface="Verdana"/>
              </a:rPr>
              <a:t>Indique as principais referências utilizadas no trabalho, conforme as normas da ABNT.</a:t>
            </a:r>
            <a:endParaRPr b="0" lang="pt-BR" sz="5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90000"/>
              </a:lnSpc>
              <a:tabLst>
                <a:tab algn="l" pos="0"/>
              </a:tabLst>
            </a:pPr>
            <a:endParaRPr b="0" lang="pt-BR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Google Shape;81;p14"/>
          <p:cNvSpPr/>
          <p:nvPr/>
        </p:nvSpPr>
        <p:spPr>
          <a:xfrm>
            <a:off x="900000" y="6460560"/>
            <a:ext cx="30600000" cy="2543400"/>
          </a:xfrm>
          <a:custGeom>
            <a:avLst/>
            <a:gdLst>
              <a:gd name="textAreaLeft" fmla="*/ 0 w 30600000"/>
              <a:gd name="textAreaRight" fmla="*/ 30600360 w 30600000"/>
              <a:gd name="textAreaTop" fmla="*/ 0 h 2543400"/>
              <a:gd name="textAreaBottom" fmla="*/ 2543760 h 25434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90000"/>
              </a:lnSpc>
              <a:spcBef>
                <a:spcPts val="1417"/>
              </a:spcBef>
              <a:tabLst>
                <a:tab algn="l" pos="0"/>
              </a:tabLst>
            </a:pPr>
            <a:r>
              <a:rPr b="1" lang="pt-BR" sz="4600" spc="-1" strike="noStrike">
                <a:solidFill>
                  <a:srgbClr val="000000"/>
                </a:solidFill>
                <a:latin typeface="Verdana"/>
                <a:ea typeface="Verdana"/>
              </a:rPr>
              <a:t>Nome Completo primeiro autor, e-mail</a:t>
            </a:r>
            <a:endParaRPr b="0" lang="pt-BR" sz="4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417"/>
              </a:spcBef>
              <a:tabLst>
                <a:tab algn="l" pos="0"/>
              </a:tabLst>
            </a:pPr>
            <a:r>
              <a:rPr b="1" lang="pt-BR" sz="4600" spc="-1" strike="noStrike">
                <a:solidFill>
                  <a:srgbClr val="000000"/>
                </a:solidFill>
                <a:latin typeface="Verdana"/>
                <a:ea typeface="Verdana"/>
              </a:rPr>
              <a:t>Nome Completo segundo autor, e-mail</a:t>
            </a:r>
            <a:endParaRPr b="0" lang="pt-BR" sz="4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417"/>
              </a:spcBef>
              <a:tabLst>
                <a:tab algn="l" pos="0"/>
              </a:tabLst>
            </a:pPr>
            <a:r>
              <a:rPr b="1" lang="pt-BR" sz="4600" spc="-1" strike="noStrike">
                <a:solidFill>
                  <a:srgbClr val="000000"/>
                </a:solidFill>
                <a:latin typeface="Verdana"/>
                <a:ea typeface="Verdana"/>
              </a:rPr>
              <a:t>Nome Completo do supervisor, e-mail</a:t>
            </a:r>
            <a:endParaRPr b="0" lang="pt-BR" sz="4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417"/>
              </a:spcBef>
              <a:tabLst>
                <a:tab algn="l" pos="0"/>
              </a:tabLst>
            </a:pPr>
            <a:r>
              <a:rPr b="1" lang="pt-BR" sz="4600" spc="-1" strike="noStrike">
                <a:solidFill>
                  <a:srgbClr val="000000"/>
                </a:solidFill>
                <a:latin typeface="Verdana"/>
                <a:ea typeface="Verdana"/>
              </a:rPr>
              <a:t>Nome completo do orientador, e-mail </a:t>
            </a:r>
            <a:endParaRPr b="0" lang="pt-BR" sz="4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Google Shape;82;p14"/>
          <p:cNvSpPr/>
          <p:nvPr/>
        </p:nvSpPr>
        <p:spPr>
          <a:xfrm>
            <a:off x="900000" y="9867960"/>
            <a:ext cx="30420000" cy="701640"/>
          </a:xfrm>
          <a:custGeom>
            <a:avLst/>
            <a:gdLst>
              <a:gd name="textAreaLeft" fmla="*/ 0 w 30420000"/>
              <a:gd name="textAreaRight" fmla="*/ 30420360 w 30420000"/>
              <a:gd name="textAreaTop" fmla="*/ 0 h 701640"/>
              <a:gd name="textAreaBottom" fmla="*/ 702000 h 7016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4000" spc="-1" strike="noStrike">
                <a:solidFill>
                  <a:srgbClr val="000000"/>
                </a:solidFill>
                <a:latin typeface="Verdana"/>
                <a:ea typeface="Verdana"/>
              </a:rPr>
              <a:t>Nome do Colégio | Universidade Estadual do Centro – Oeste (UNICENTRO)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Google Shape;83;p14"/>
          <p:cNvSpPr/>
          <p:nvPr/>
        </p:nvSpPr>
        <p:spPr>
          <a:xfrm>
            <a:off x="888480" y="11088720"/>
            <a:ext cx="30627000" cy="1073880"/>
          </a:xfrm>
          <a:custGeom>
            <a:avLst/>
            <a:gdLst>
              <a:gd name="textAreaLeft" fmla="*/ 0 w 30627000"/>
              <a:gd name="textAreaRight" fmla="*/ 30627360 w 30627000"/>
              <a:gd name="textAreaTop" fmla="*/ 0 h 1073880"/>
              <a:gd name="textAreaBottom" fmla="*/ 1074240 h 1073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e9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6400" spc="-1" strike="noStrike">
                <a:solidFill>
                  <a:srgbClr val="000000"/>
                </a:solidFill>
                <a:latin typeface="Verdana"/>
                <a:ea typeface="Verdana"/>
              </a:rPr>
              <a:t>Introdução</a:t>
            </a:r>
            <a:endParaRPr b="0" lang="pt-BR" sz="6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Google Shape;84;p14"/>
          <p:cNvSpPr/>
          <p:nvPr/>
        </p:nvSpPr>
        <p:spPr>
          <a:xfrm>
            <a:off x="871920" y="19478160"/>
            <a:ext cx="30660120" cy="1073880"/>
          </a:xfrm>
          <a:custGeom>
            <a:avLst/>
            <a:gdLst>
              <a:gd name="textAreaLeft" fmla="*/ 0 w 30660120"/>
              <a:gd name="textAreaRight" fmla="*/ 30660480 w 30660120"/>
              <a:gd name="textAreaTop" fmla="*/ 0 h 1073880"/>
              <a:gd name="textAreaBottom" fmla="*/ 1074240 h 1073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e9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6400" spc="-1" strike="noStrike">
                <a:solidFill>
                  <a:srgbClr val="000000"/>
                </a:solidFill>
                <a:latin typeface="Verdana"/>
                <a:ea typeface="Verdana"/>
              </a:rPr>
              <a:t>Metodologia</a:t>
            </a:r>
            <a:endParaRPr b="0" lang="pt-BR" sz="6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Google Shape;85;p14"/>
          <p:cNvSpPr/>
          <p:nvPr/>
        </p:nvSpPr>
        <p:spPr>
          <a:xfrm>
            <a:off x="723960" y="31182480"/>
            <a:ext cx="30764520" cy="1073880"/>
          </a:xfrm>
          <a:custGeom>
            <a:avLst/>
            <a:gdLst>
              <a:gd name="textAreaLeft" fmla="*/ 0 w 30764520"/>
              <a:gd name="textAreaRight" fmla="*/ 30764880 w 30764520"/>
              <a:gd name="textAreaTop" fmla="*/ 0 h 1073880"/>
              <a:gd name="textAreaBottom" fmla="*/ 1074240 h 1073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e9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6400" spc="-1" strike="noStrike">
                <a:solidFill>
                  <a:srgbClr val="000000"/>
                </a:solidFill>
                <a:latin typeface="Verdana"/>
                <a:ea typeface="Verdana"/>
              </a:rPr>
              <a:t>Conclusões/Considerações Finais</a:t>
            </a:r>
            <a:endParaRPr b="1" lang="pt-BR" sz="6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Google Shape;86;p14"/>
          <p:cNvSpPr/>
          <p:nvPr/>
        </p:nvSpPr>
        <p:spPr>
          <a:xfrm>
            <a:off x="16520040" y="36010800"/>
            <a:ext cx="14968440" cy="1073880"/>
          </a:xfrm>
          <a:custGeom>
            <a:avLst/>
            <a:gdLst>
              <a:gd name="textAreaLeft" fmla="*/ 0 w 14968440"/>
              <a:gd name="textAreaRight" fmla="*/ 14968800 w 14968440"/>
              <a:gd name="textAreaTop" fmla="*/ 0 h 1073880"/>
              <a:gd name="textAreaBottom" fmla="*/ 1074240 h 1073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e994"/>
          </a:solidFill>
          <a:ln w="0">
            <a:noFill/>
          </a:ln>
          <a:effectLst>
            <a:outerShdw dir="5400000" dist="23040">
              <a:srgbClr val="000000">
                <a:alpha val="35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6400" spc="-1" strike="noStrike">
                <a:solidFill>
                  <a:srgbClr val="000000"/>
                </a:solidFill>
                <a:latin typeface="Verdana"/>
                <a:ea typeface="Verdana"/>
              </a:rPr>
              <a:t>Referências</a:t>
            </a:r>
            <a:r>
              <a:rPr b="1" lang="pt-BR" sz="6400" spc="-1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endParaRPr b="0" lang="pt-BR" sz="6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Google Shape;87;p14"/>
          <p:cNvSpPr/>
          <p:nvPr/>
        </p:nvSpPr>
        <p:spPr>
          <a:xfrm>
            <a:off x="714240" y="17339400"/>
            <a:ext cx="30733920" cy="1920600"/>
          </a:xfrm>
          <a:custGeom>
            <a:avLst/>
            <a:gdLst>
              <a:gd name="textAreaLeft" fmla="*/ 0 w 30733920"/>
              <a:gd name="textAreaRight" fmla="*/ 30734280 w 30733920"/>
              <a:gd name="textAreaTop" fmla="*/ 0 h 1920600"/>
              <a:gd name="textAreaBottom" fmla="*/ 1920960 h 19206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pt-BR" sz="5000" spc="-1" strike="noStrike">
                <a:solidFill>
                  <a:srgbClr val="000000"/>
                </a:solidFill>
                <a:latin typeface="Arial"/>
                <a:ea typeface="Arial"/>
              </a:rPr>
              <a:t>O presente estudo teve por objetivo... (coloque o objetivo). Se quiser, pode colocá-lo na Introdução.</a:t>
            </a:r>
            <a:endParaRPr b="0" lang="pt-BR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Google Shape;88;p14"/>
          <p:cNvSpPr/>
          <p:nvPr/>
        </p:nvSpPr>
        <p:spPr>
          <a:xfrm>
            <a:off x="871200" y="15861600"/>
            <a:ext cx="30661560" cy="1073880"/>
          </a:xfrm>
          <a:custGeom>
            <a:avLst/>
            <a:gdLst>
              <a:gd name="textAreaLeft" fmla="*/ 0 w 30661560"/>
              <a:gd name="textAreaRight" fmla="*/ 30661920 w 30661560"/>
              <a:gd name="textAreaTop" fmla="*/ 0 h 1073880"/>
              <a:gd name="textAreaBottom" fmla="*/ 1074240 h 1073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e9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6400" spc="-1" strike="noStrike">
                <a:solidFill>
                  <a:srgbClr val="000000"/>
                </a:solidFill>
                <a:latin typeface="Verdana"/>
                <a:ea typeface="Verdana"/>
              </a:rPr>
              <a:t>Objetivo</a:t>
            </a:r>
            <a:endParaRPr b="0" lang="pt-BR" sz="6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Google Shape;89;p14"/>
          <p:cNvSpPr/>
          <p:nvPr/>
        </p:nvSpPr>
        <p:spPr>
          <a:xfrm>
            <a:off x="981000" y="29634480"/>
            <a:ext cx="13655520" cy="1312560"/>
          </a:xfrm>
          <a:custGeom>
            <a:avLst/>
            <a:gdLst>
              <a:gd name="textAreaLeft" fmla="*/ 0 w 13655520"/>
              <a:gd name="textAreaRight" fmla="*/ 13655880 w 13655520"/>
              <a:gd name="textAreaTop" fmla="*/ 0 h 1312560"/>
              <a:gd name="textAreaBottom" fmla="*/ 1312920 h 1312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pt-BR" sz="4000" spc="-1" strike="noStrike">
                <a:solidFill>
                  <a:srgbClr val="000000"/>
                </a:solidFill>
                <a:latin typeface="Verdana"/>
                <a:ea typeface="Verdana"/>
              </a:rPr>
              <a:t>Figura 1/Tabela 1/Quadro1: Título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pt-BR" sz="4000" spc="-1" strike="noStrike">
                <a:solidFill>
                  <a:srgbClr val="000000"/>
                </a:solidFill>
                <a:latin typeface="Verdana"/>
                <a:ea typeface="Verdana"/>
              </a:rPr>
              <a:t>Fonte: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Google Shape;90;p14"/>
          <p:cNvSpPr/>
          <p:nvPr/>
        </p:nvSpPr>
        <p:spPr>
          <a:xfrm>
            <a:off x="18935640" y="29720520"/>
            <a:ext cx="12223440" cy="1312560"/>
          </a:xfrm>
          <a:custGeom>
            <a:avLst/>
            <a:gdLst>
              <a:gd name="textAreaLeft" fmla="*/ 0 w 12223440"/>
              <a:gd name="textAreaRight" fmla="*/ 12223800 w 12223440"/>
              <a:gd name="textAreaTop" fmla="*/ 0 h 1312560"/>
              <a:gd name="textAreaBottom" fmla="*/ 1312920 h 1312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4000" spc="-1" strike="noStrike">
                <a:solidFill>
                  <a:srgbClr val="000000"/>
                </a:solidFill>
                <a:latin typeface="Verdana"/>
                <a:ea typeface="Verdana"/>
              </a:rPr>
              <a:t>Figura 2: (se houver) Titulo: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4000" spc="-1" strike="noStrike">
                <a:solidFill>
                  <a:srgbClr val="000000"/>
                </a:solidFill>
                <a:latin typeface="Verdana"/>
                <a:ea typeface="Verdana"/>
              </a:rPr>
              <a:t>Fonte: 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Google Shape;91;p14"/>
          <p:cNvSpPr/>
          <p:nvPr/>
        </p:nvSpPr>
        <p:spPr>
          <a:xfrm>
            <a:off x="3009960" y="24762240"/>
            <a:ext cx="4798440" cy="4389120"/>
          </a:xfrm>
          <a:custGeom>
            <a:avLst/>
            <a:gdLst>
              <a:gd name="textAreaLeft" fmla="*/ 0 w 4798440"/>
              <a:gd name="textAreaRight" fmla="*/ 4798800 w 4798440"/>
              <a:gd name="textAreaTop" fmla="*/ 0 h 4389120"/>
              <a:gd name="textAreaBottom" fmla="*/ 4389480 h 4389120"/>
            </a:gdLst>
            <a:ahLst/>
            <a:rect l="textAreaLeft" t="textAreaTop" r="textAreaRight" b="textAreaBottom"/>
            <a:pathLst>
              <a:path w="21600" h="21600">
                <a:moveTo>
                  <a:pt x="10799" y="0"/>
                </a:moveTo>
                <a:cubicBezTo>
                  <a:pt x="4834" y="0"/>
                  <a:pt x="0" y="4835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lnTo>
                  <a:pt x="10800" y="10800"/>
                </a:lnTo>
                <a:lnTo>
                  <a:pt x="10799" y="0"/>
                </a:lnTo>
                <a:close/>
              </a:path>
            </a:pathLst>
          </a:custGeom>
          <a:solidFill>
            <a:srgbClr val="ffffcc"/>
          </a:solidFill>
          <a:ln w="12600">
            <a:solidFill>
              <a:srgbClr val="000000"/>
            </a:solidFill>
            <a:miter/>
          </a:ln>
          <a:effectLst>
            <a:outerShdw dir="2700000" dist="107932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Google Shape;92;p14"/>
          <p:cNvSpPr/>
          <p:nvPr/>
        </p:nvSpPr>
        <p:spPr>
          <a:xfrm>
            <a:off x="723960" y="36010800"/>
            <a:ext cx="14037840" cy="1073880"/>
          </a:xfrm>
          <a:custGeom>
            <a:avLst/>
            <a:gdLst>
              <a:gd name="textAreaLeft" fmla="*/ 0 w 14037840"/>
              <a:gd name="textAreaRight" fmla="*/ 14038200 w 14037840"/>
              <a:gd name="textAreaTop" fmla="*/ 0 h 1073880"/>
              <a:gd name="textAreaBottom" fmla="*/ 1074240 h 1073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e9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6400" spc="-1" strike="noStrike">
                <a:solidFill>
                  <a:srgbClr val="000000"/>
                </a:solidFill>
                <a:latin typeface="Verdana"/>
                <a:ea typeface="Verdana"/>
              </a:rPr>
              <a:t>Agradecimentos</a:t>
            </a:r>
            <a:endParaRPr b="1" lang="pt-BR" sz="6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Google Shape;93;p14"/>
          <p:cNvSpPr/>
          <p:nvPr/>
        </p:nvSpPr>
        <p:spPr>
          <a:xfrm>
            <a:off x="787320" y="32370120"/>
            <a:ext cx="30719520" cy="29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t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pt-BR" sz="5000" spc="-1" strike="noStrike">
                <a:solidFill>
                  <a:srgbClr val="000000"/>
                </a:solidFill>
                <a:latin typeface="Verdana"/>
                <a:ea typeface="Verdana"/>
              </a:rPr>
              <a:t>Relate as conclusões do seu trabalho. </a:t>
            </a:r>
            <a:endParaRPr b="0" lang="pt-BR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Google Shape;94;p14"/>
          <p:cNvSpPr/>
          <p:nvPr/>
        </p:nvSpPr>
        <p:spPr>
          <a:xfrm>
            <a:off x="721800" y="3600000"/>
            <a:ext cx="30960000" cy="2590920"/>
          </a:xfrm>
          <a:custGeom>
            <a:avLst/>
            <a:gdLst>
              <a:gd name="textAreaLeft" fmla="*/ 0 w 30960000"/>
              <a:gd name="textAreaRight" fmla="*/ 30960360 w 30960000"/>
              <a:gd name="textAreaTop" fmla="*/ 0 h 2590920"/>
              <a:gd name="textAreaBottom" fmla="*/ 2591280 h 25909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d428"/>
          </a:solidFill>
          <a:ln w="9525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6400" spc="-1" strike="noStrike">
                <a:solidFill>
                  <a:srgbClr val="000000"/>
                </a:solidFill>
                <a:latin typeface="Arial"/>
                <a:ea typeface="Arial"/>
              </a:rPr>
              <a:t>XII ENCONTRO DE INICIAÇÃO CIENTÍFICA JÚNIOR</a:t>
            </a:r>
            <a:endParaRPr b="0" lang="pt-BR" sz="6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6400" spc="-1" strike="noStrike">
                <a:solidFill>
                  <a:srgbClr val="000000"/>
                </a:solidFill>
                <a:latin typeface="Verdana"/>
                <a:ea typeface="Verdana"/>
              </a:rPr>
              <a:t>Coloque aqui o Título da sua Pesquisa</a:t>
            </a:r>
            <a:endParaRPr b="0" lang="pt-BR" sz="6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Google Shape;95;p14"/>
          <p:cNvSpPr/>
          <p:nvPr/>
        </p:nvSpPr>
        <p:spPr>
          <a:xfrm>
            <a:off x="706320" y="37198080"/>
            <a:ext cx="14053680" cy="355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pt-BR" sz="5000" spc="-1" strike="noStrike">
                <a:solidFill>
                  <a:srgbClr val="000000"/>
                </a:solidFill>
                <a:latin typeface="Verdana"/>
                <a:ea typeface="Verdana"/>
              </a:rPr>
              <a:t>Você pode agradecer uma pessoa e/ou instituição que apoiou o projeto</a:t>
            </a:r>
            <a:r>
              <a:rPr b="0" lang="pt-BR" sz="4000" spc="-1" strike="noStrike">
                <a:solidFill>
                  <a:srgbClr val="000000"/>
                </a:solidFill>
                <a:latin typeface="Verdana"/>
                <a:ea typeface="Verdana"/>
              </a:rPr>
              <a:t>.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1" name="Google Shape;96;p14" descr=""/>
          <p:cNvPicPr/>
          <p:nvPr/>
        </p:nvPicPr>
        <p:blipFill>
          <a:blip r:embed="rId1"/>
          <a:stretch/>
        </p:blipFill>
        <p:spPr>
          <a:xfrm>
            <a:off x="19086480" y="23380200"/>
            <a:ext cx="4876560" cy="6119640"/>
          </a:xfrm>
          <a:prstGeom prst="rect">
            <a:avLst/>
          </a:prstGeom>
          <a:ln w="0">
            <a:noFill/>
          </a:ln>
        </p:spPr>
      </p:pic>
      <p:sp>
        <p:nvSpPr>
          <p:cNvPr id="112" name="Google Shape;97;p14"/>
          <p:cNvSpPr/>
          <p:nvPr/>
        </p:nvSpPr>
        <p:spPr>
          <a:xfrm>
            <a:off x="849240" y="20754360"/>
            <a:ext cx="30650760" cy="5561640"/>
          </a:xfrm>
          <a:custGeom>
            <a:avLst/>
            <a:gdLst>
              <a:gd name="textAreaLeft" fmla="*/ 0 w 30650760"/>
              <a:gd name="textAreaRight" fmla="*/ 30651120 w 30650760"/>
              <a:gd name="textAreaTop" fmla="*/ 0 h 5561640"/>
              <a:gd name="textAreaBottom" fmla="*/ 5562000 h 55616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3" name="Google Shape;98;p14" descr=""/>
          <p:cNvPicPr/>
          <p:nvPr/>
        </p:nvPicPr>
        <p:blipFill>
          <a:blip r:embed="rId2"/>
          <a:stretch/>
        </p:blipFill>
        <p:spPr>
          <a:xfrm>
            <a:off x="787320" y="959040"/>
            <a:ext cx="30686040" cy="2414160"/>
          </a:xfrm>
          <a:prstGeom prst="rect">
            <a:avLst/>
          </a:prstGeom>
          <a:ln w="0">
            <a:noFill/>
          </a:ln>
        </p:spPr>
      </p:pic>
      <p:pic>
        <p:nvPicPr>
          <p:cNvPr id="114" name="Google Shape;99;p14" descr=""/>
          <p:cNvPicPr/>
          <p:nvPr/>
        </p:nvPicPr>
        <p:blipFill>
          <a:blip r:embed="rId3"/>
          <a:stretch/>
        </p:blipFill>
        <p:spPr>
          <a:xfrm>
            <a:off x="18935640" y="41106240"/>
            <a:ext cx="13115520" cy="1790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Application>LibreOffice/24.2.2.2$Windows_X86_64 LibreOffice_project/d56cc158d8a96260b836f100ef4b4ef25d6f1a01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pt-BR</dc:language>
  <cp:lastModifiedBy/>
  <dcterms:modified xsi:type="dcterms:W3CDTF">2024-08-21T11:12:39Z</dcterms:modified>
  <cp:revision>9</cp:revision>
  <dc:subject/>
  <dc:title/>
</cp:coreProperties>
</file>