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theme/theme5.xml" ContentType="application/vnd.openxmlformats-officedocument.theme+xml"/>
  <Override PartName="/ppt/slideLayouts/slideLayout6.xml" ContentType="application/vnd.openxmlformats-officedocument.presentationml.slideLayout+xml"/>
  <Override PartName="/ppt/theme/theme6.xml" ContentType="application/vnd.openxmlformats-officedocument.theme+xml"/>
  <Override PartName="/ppt/slideLayouts/slideLayout7.xml" ContentType="application/vnd.openxmlformats-officedocument.presentationml.slideLayout+xml"/>
  <Override PartName="/ppt/theme/theme7.xml" ContentType="application/vnd.openxmlformats-officedocument.theme+xml"/>
  <Override PartName="/ppt/slideLayouts/slideLayout8.xml" ContentType="application/vnd.openxmlformats-officedocument.presentationml.slideLayout+xml"/>
  <Override PartName="/ppt/theme/theme8.xml" ContentType="application/vnd.openxmlformats-officedocument.theme+xml"/>
  <Override PartName="/ppt/slideLayouts/slideLayout9.xml" ContentType="application/vnd.openxmlformats-officedocument.presentationml.slideLayout+xml"/>
  <Override PartName="/ppt/theme/theme9.xml" ContentType="application/vnd.openxmlformats-officedocument.theme+xml"/>
  <Override PartName="/ppt/slideLayouts/slideLayout10.xml" ContentType="application/vnd.openxmlformats-officedocument.presentationml.slideLayout+xml"/>
  <Override PartName="/ppt/theme/theme10.xml" ContentType="application/vnd.openxmlformats-officedocument.theme+xml"/>
  <Override PartName="/ppt/slideLayouts/slideLayout11.xml" ContentType="application/vnd.openxmlformats-officedocument.presentationml.slideLayout+xml"/>
  <Override PartName="/ppt/theme/theme11.xml" ContentType="application/vnd.openxmlformats-officedocument.theme+xml"/>
  <Override PartName="/ppt/slideLayouts/slideLayout12.xml" ContentType="application/vnd.openxmlformats-officedocument.presentationml.slideLayout+xml"/>
  <Override PartName="/ppt/theme/theme1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2" r:id="rId3"/>
    <p:sldMasterId id="2147483654" r:id="rId4"/>
    <p:sldMasterId id="2147483656" r:id="rId5"/>
    <p:sldMasterId id="2147483658" r:id="rId6"/>
    <p:sldMasterId id="2147483660" r:id="rId7"/>
    <p:sldMasterId id="2147483662" r:id="rId8"/>
    <p:sldMasterId id="2147483664" r:id="rId9"/>
    <p:sldMasterId id="2147483666" r:id="rId10"/>
    <p:sldMasterId id="2147483668" r:id="rId11"/>
    <p:sldMasterId id="2147483670" r:id="rId12"/>
  </p:sldMasterIdLst>
  <p:sldIdLst>
    <p:sldId id="256" r:id="rId13"/>
    <p:sldId id="257" r:id="rId14"/>
    <p:sldId id="258" r:id="rId15"/>
    <p:sldId id="259" r:id="rId16"/>
    <p:sldId id="260" r:id="rId17"/>
    <p:sldId id="261" r:id="rId18"/>
    <p:sldId id="262" r:id="rId19"/>
    <p:sldId id="263" r:id="rId20"/>
    <p:sldId id="264" r:id="rId21"/>
  </p:sldIdLst>
  <p:sldSz cx="10080625" cy="5670550"/>
  <p:notesSz cx="7559675" cy="106918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7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1.xml"/><Relationship Id="rId18" Type="http://schemas.openxmlformats.org/officeDocument/2006/relationships/slide" Target="slides/slide6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9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" Target="slides/slide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4.xml"/><Relationship Id="rId20" Type="http://schemas.openxmlformats.org/officeDocument/2006/relationships/slide" Target="slides/slide8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3.xml"/><Relationship Id="rId23" Type="http://schemas.openxmlformats.org/officeDocument/2006/relationships/viewProps" Target="viewProp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7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2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9840" cy="944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t-BR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/>
          </p:nvPr>
        </p:nvSpPr>
        <p:spPr>
          <a:xfrm>
            <a:off x="515196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/>
          </p:nvPr>
        </p:nvSpPr>
        <p:spPr>
          <a:xfrm>
            <a:off x="504000" y="3043800"/>
            <a:ext cx="9070560" cy="1567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1E3006D1-AB07-409B-9FBF-D05BC9613D0B}" type="slidenum">
              <a:t>‹nº›</a:t>
            </a:fld>
            <a:endParaRPr/>
          </a:p>
        </p:txBody>
      </p:sp>
      <p:sp>
        <p:nvSpPr>
          <p:cNvPr id="3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9"/>
          </p:nvPr>
        </p:nvSpPr>
        <p:spPr/>
        <p:txBody>
          <a:bodyPr/>
          <a:lstStyle/>
          <a:p>
            <a:fld id="{AEEE260C-1E9B-42BB-80DA-84BC9BE2A720}" type="slidenum">
              <a:t>‹nº›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0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9840" cy="944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t-BR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9" name="PlaceHolder 3"/>
          <p:cNvSpPr>
            <a:spLocks noGrp="1"/>
          </p:cNvSpPr>
          <p:nvPr>
            <p:ph/>
          </p:nvPr>
        </p:nvSpPr>
        <p:spPr>
          <a:xfrm>
            <a:off x="5151960" y="1326600"/>
            <a:ext cx="4426200" cy="3287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0" name="PlaceHolder 4"/>
          <p:cNvSpPr>
            <a:spLocks noGrp="1"/>
          </p:cNvSpPr>
          <p:nvPr>
            <p:ph/>
          </p:nvPr>
        </p:nvSpPr>
        <p:spPr>
          <a:xfrm>
            <a:off x="504000" y="30438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3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2"/>
          </p:nvPr>
        </p:nvSpPr>
        <p:spPr/>
        <p:txBody>
          <a:bodyPr/>
          <a:lstStyle/>
          <a:p>
            <a:fld id="{9648A846-F3FB-4061-A9B7-8A45D7CD1D5D}" type="slidenum">
              <a:t>‹nº›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9840" cy="944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t-BR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200" cy="3287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0" name="PlaceHolder 3"/>
          <p:cNvSpPr>
            <a:spLocks noGrp="1"/>
          </p:cNvSpPr>
          <p:nvPr>
            <p:ph/>
          </p:nvPr>
        </p:nvSpPr>
        <p:spPr>
          <a:xfrm>
            <a:off x="515196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1" name="PlaceHolder 4"/>
          <p:cNvSpPr>
            <a:spLocks noGrp="1"/>
          </p:cNvSpPr>
          <p:nvPr>
            <p:ph/>
          </p:nvPr>
        </p:nvSpPr>
        <p:spPr>
          <a:xfrm>
            <a:off x="5151960" y="30438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3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5"/>
          </p:nvPr>
        </p:nvSpPr>
        <p:spPr/>
        <p:txBody>
          <a:bodyPr/>
          <a:lstStyle/>
          <a:p>
            <a:fld id="{0889B359-09CD-4A58-8240-0A6455242025}" type="slidenum">
              <a:t>‹nº›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9840" cy="944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t-BR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0560" cy="1567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04000" y="3043800"/>
            <a:ext cx="9070560" cy="1567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E78480C6-1763-471F-BD12-4B8869B028DC}" type="slidenum">
              <a:t>‹nº›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9840" cy="944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t-BR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/>
          </p:nvPr>
        </p:nvSpPr>
        <p:spPr>
          <a:xfrm>
            <a:off x="515196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/>
          </p:nvPr>
        </p:nvSpPr>
        <p:spPr>
          <a:xfrm>
            <a:off x="504000" y="30438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/>
          </p:nvPr>
        </p:nvSpPr>
        <p:spPr>
          <a:xfrm>
            <a:off x="5151960" y="30438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6AE3D69A-63E3-45E2-97E7-F4BFCB87547C}" type="slidenum">
              <a:t>‹nº›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3710B85C-6C54-4668-8320-1A94EFE92BE8}" type="slidenum">
              <a:t>‹nº›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2F643685-61BC-4CFA-A07A-1D25F2522A3C}" type="slidenum">
              <a:t>‹nº›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9840" cy="944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t-BR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0560" cy="3287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7"/>
          </p:nvPr>
        </p:nvSpPr>
        <p:spPr/>
        <p:txBody>
          <a:bodyPr/>
          <a:lstStyle/>
          <a:p>
            <a:fld id="{54423CCD-0A7A-488F-82D4-FED03AA40658}" type="slidenum">
              <a:t>‹nº›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9840" cy="944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t-BR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0560" cy="3287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9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0"/>
          </p:nvPr>
        </p:nvSpPr>
        <p:spPr/>
        <p:txBody>
          <a:bodyPr/>
          <a:lstStyle/>
          <a:p>
            <a:fld id="{12D5C7F9-7183-4295-941F-025379CB4467}" type="slidenum">
              <a:t>‹nº›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2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9840" cy="944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t-BR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200" cy="3287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/>
          </p:nvPr>
        </p:nvSpPr>
        <p:spPr>
          <a:xfrm>
            <a:off x="5151960" y="1326600"/>
            <a:ext cx="4426200" cy="3287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3"/>
          </p:nvPr>
        </p:nvSpPr>
        <p:spPr/>
        <p:txBody>
          <a:bodyPr/>
          <a:lstStyle/>
          <a:p>
            <a:fld id="{1833F604-79CD-4B37-94ED-0C5F49F87E87}" type="slidenum">
              <a:t>‹nº›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2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9840" cy="944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t-BR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6"/>
          </p:nvPr>
        </p:nvSpPr>
        <p:spPr/>
        <p:txBody>
          <a:bodyPr/>
          <a:lstStyle/>
          <a:p>
            <a:fld id="{6E8C6598-DE27-4B7F-8B10-41A33FAE6D81}" type="slidenum">
              <a:t>‹nº›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2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10.xml.rels><?xml version="1.0" encoding="UTF-8" standalone="yes"?>
<Relationships xmlns="http://schemas.openxmlformats.org/package/2006/relationships"><Relationship Id="rId2" Type="http://schemas.openxmlformats.org/officeDocument/2006/relationships/theme" Target="../theme/theme10.xml"/><Relationship Id="rId1" Type="http://schemas.openxmlformats.org/officeDocument/2006/relationships/slideLayout" Target="../slideLayouts/slideLayout10.xml"/></Relationships>
</file>

<file path=ppt/slideMasters/_rels/slideMaster1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1.xml"/><Relationship Id="rId1" Type="http://schemas.openxmlformats.org/officeDocument/2006/relationships/slideLayout" Target="../slideLayouts/slideLayout11.xml"/></Relationships>
</file>

<file path=ppt/slideMasters/_rels/slideMaster12.xml.rels><?xml version="1.0" encoding="UTF-8" standalone="yes"?>
<Relationships xmlns="http://schemas.openxmlformats.org/package/2006/relationships"><Relationship Id="rId2" Type="http://schemas.openxmlformats.org/officeDocument/2006/relationships/theme" Target="../theme/theme12.xml"/><Relationship Id="rId1" Type="http://schemas.openxmlformats.org/officeDocument/2006/relationships/slideLayout" Target="../slideLayouts/slideLayout12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6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7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8.xml"/></Relationships>
</file>

<file path=ppt/slideMasters/_rels/slideMaster9.xml.rels><?xml version="1.0" encoding="UTF-8" standalone="yes"?>
<Relationships xmlns="http://schemas.openxmlformats.org/package/2006/relationships"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9840" cy="944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Clique para editar o formato do texto do título</a:t>
            </a: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1567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56111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2.º nível de tópicos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3.º nível de tópicos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4.º nível de tópicos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5.º nível de tópicos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6.º nível de tópicos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7.º nível de tópicos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5152320" y="1326600"/>
            <a:ext cx="4426200" cy="1567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56111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2.º nível de tópicos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3.º nível de tópicos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4.º nível de tópicos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5.º nível de tópicos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6.º nível de tópicos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7.º nível de tópicos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504000" y="3043800"/>
            <a:ext cx="9070560" cy="1567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5000" lnSpcReduction="20000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2.º nível de tópicos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3.º nível de tópicos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4.º nível de tópicos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5.º nível de tópicos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6.º nível de tópicos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7.º nível de tópicos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ftr" idx="1"/>
          </p:nvPr>
        </p:nvSpPr>
        <p:spPr>
          <a:xfrm>
            <a:off x="3447360" y="5165280"/>
            <a:ext cx="3193200" cy="38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pt-B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pt-BR" sz="1400" b="0" strike="noStrike" spc="-1">
                <a:solidFill>
                  <a:srgbClr val="000000"/>
                </a:solidFill>
                <a:latin typeface="Times New Roman"/>
              </a:rPr>
              <a:t>&lt;rodapé&gt;</a:t>
            </a:r>
          </a:p>
        </p:txBody>
      </p:sp>
      <p:sp>
        <p:nvSpPr>
          <p:cNvPr id="5" name="PlaceHolder 6"/>
          <p:cNvSpPr>
            <a:spLocks noGrp="1"/>
          </p:cNvSpPr>
          <p:nvPr>
            <p:ph type="sldNum" idx="2"/>
          </p:nvPr>
        </p:nvSpPr>
        <p:spPr>
          <a:xfrm>
            <a:off x="7227360" y="5165280"/>
            <a:ext cx="2346480" cy="38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pt-B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D976BDCD-7520-4E3D-BAD8-94587B6B63BF}" type="slidenum">
              <a:rPr lang="pt-BR" sz="1400" b="0" strike="noStrike" spc="-1">
                <a:solidFill>
                  <a:srgbClr val="000000"/>
                </a:solidFill>
                <a:latin typeface="Times New Roman"/>
              </a:rPr>
              <a:t>‹nº›</a:t>
            </a:fld>
            <a:endParaRPr lang="pt-BR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" name="PlaceHolder 7"/>
          <p:cNvSpPr>
            <a:spLocks noGrp="1"/>
          </p:cNvSpPr>
          <p:nvPr>
            <p:ph type="dt" idx="3"/>
          </p:nvPr>
        </p:nvSpPr>
        <p:spPr>
          <a:xfrm>
            <a:off x="504000" y="5165280"/>
            <a:ext cx="2346480" cy="38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pt-B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pt-BR" sz="1400" b="0" strike="noStrike" spc="-1">
                <a:solidFill>
                  <a:srgbClr val="000000"/>
                </a:solidFill>
                <a:latin typeface="Times New Roman"/>
              </a:rPr>
              <a:t>&lt;data/hora&gt;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ftr" idx="28"/>
          </p:nvPr>
        </p:nvSpPr>
        <p:spPr>
          <a:xfrm>
            <a:off x="3447360" y="5165280"/>
            <a:ext cx="3193200" cy="38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pt-B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pt-BR" sz="1400" b="0" strike="noStrike" spc="-1">
                <a:solidFill>
                  <a:srgbClr val="000000"/>
                </a:solidFill>
                <a:latin typeface="Times New Roman"/>
              </a:rPr>
              <a:t>&lt;rodapé&gt;</a:t>
            </a:r>
          </a:p>
        </p:txBody>
      </p:sp>
      <p:sp>
        <p:nvSpPr>
          <p:cNvPr id="68" name="PlaceHolder 2"/>
          <p:cNvSpPr>
            <a:spLocks noGrp="1"/>
          </p:cNvSpPr>
          <p:nvPr>
            <p:ph type="sldNum" idx="29"/>
          </p:nvPr>
        </p:nvSpPr>
        <p:spPr>
          <a:xfrm>
            <a:off x="7227360" y="5165280"/>
            <a:ext cx="2346480" cy="38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pt-B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70EA0CBA-9B22-45C4-9AD1-03F67DA75929}" type="slidenum">
              <a:rPr lang="pt-BR" sz="1400" b="0" strike="noStrike" spc="-1">
                <a:solidFill>
                  <a:srgbClr val="000000"/>
                </a:solidFill>
                <a:latin typeface="Times New Roman"/>
              </a:rPr>
              <a:t>‹nº›</a:t>
            </a:fld>
            <a:endParaRPr lang="pt-BR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dt" idx="30"/>
          </p:nvPr>
        </p:nvSpPr>
        <p:spPr>
          <a:xfrm>
            <a:off x="504000" y="5165280"/>
            <a:ext cx="2346480" cy="38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pt-B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pt-BR" sz="1400" b="0" strike="noStrike" spc="-1">
                <a:solidFill>
                  <a:srgbClr val="000000"/>
                </a:solidFill>
                <a:latin typeface="Times New Roman"/>
              </a:rPr>
              <a:t>&lt;data/hora&gt;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9840" cy="944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Clique para editar o formato do texto do título</a:t>
            </a: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1567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56111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2.º nível de tópicos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3.º nível de tópicos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4.º nível de tópicos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5.º nível de tópicos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6.º nível de tópicos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7.º nível de tópicos</a:t>
            </a: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5152320" y="1326600"/>
            <a:ext cx="4426200" cy="3287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2.º nível de tópicos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3.º nível de tópicos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4.º nível de tópicos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5.º nível de tópicos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6.º nível de tópicos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7.º nível de tópicos</a:t>
            </a:r>
          </a:p>
        </p:txBody>
      </p:sp>
      <p:sp>
        <p:nvSpPr>
          <p:cNvPr id="73" name="PlaceHolder 4"/>
          <p:cNvSpPr>
            <a:spLocks noGrp="1"/>
          </p:cNvSpPr>
          <p:nvPr>
            <p:ph type="body"/>
          </p:nvPr>
        </p:nvSpPr>
        <p:spPr>
          <a:xfrm>
            <a:off x="504000" y="3043800"/>
            <a:ext cx="4426200" cy="1567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56111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2.º nível de tópicos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3.º nível de tópicos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4.º nível de tópicos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5.º nível de tópicos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6.º nível de tópicos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7.º nível de tópicos</a:t>
            </a:r>
          </a:p>
        </p:txBody>
      </p:sp>
      <p:sp>
        <p:nvSpPr>
          <p:cNvPr id="74" name="PlaceHolder 5"/>
          <p:cNvSpPr>
            <a:spLocks noGrp="1"/>
          </p:cNvSpPr>
          <p:nvPr>
            <p:ph type="ftr" idx="31"/>
          </p:nvPr>
        </p:nvSpPr>
        <p:spPr>
          <a:xfrm>
            <a:off x="3447360" y="5165280"/>
            <a:ext cx="3193200" cy="38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pt-B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pt-BR" sz="1400" b="0" strike="noStrike" spc="-1">
                <a:solidFill>
                  <a:srgbClr val="000000"/>
                </a:solidFill>
                <a:latin typeface="Times New Roman"/>
              </a:rPr>
              <a:t>&lt;rodapé&gt;</a:t>
            </a:r>
          </a:p>
        </p:txBody>
      </p:sp>
      <p:sp>
        <p:nvSpPr>
          <p:cNvPr id="75" name="PlaceHolder 6"/>
          <p:cNvSpPr>
            <a:spLocks noGrp="1"/>
          </p:cNvSpPr>
          <p:nvPr>
            <p:ph type="sldNum" idx="32"/>
          </p:nvPr>
        </p:nvSpPr>
        <p:spPr>
          <a:xfrm>
            <a:off x="7227360" y="5165280"/>
            <a:ext cx="2346480" cy="38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pt-B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3AA9A166-DEA4-4B9F-90F4-29FF6C8F8060}" type="slidenum">
              <a:rPr lang="pt-BR" sz="1400" b="0" strike="noStrike" spc="-1">
                <a:solidFill>
                  <a:srgbClr val="000000"/>
                </a:solidFill>
                <a:latin typeface="Times New Roman"/>
              </a:rPr>
              <a:t>‹nº›</a:t>
            </a:fld>
            <a:endParaRPr lang="pt-BR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76" name="PlaceHolder 7"/>
          <p:cNvSpPr>
            <a:spLocks noGrp="1"/>
          </p:cNvSpPr>
          <p:nvPr>
            <p:ph type="dt" idx="33"/>
          </p:nvPr>
        </p:nvSpPr>
        <p:spPr>
          <a:xfrm>
            <a:off x="504000" y="5165280"/>
            <a:ext cx="2346480" cy="38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pt-B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pt-BR" sz="1400" b="0" strike="noStrike" spc="-1">
                <a:solidFill>
                  <a:srgbClr val="000000"/>
                </a:solidFill>
                <a:latin typeface="Times New Roman"/>
              </a:rPr>
              <a:t>&lt;data/hora&gt;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9840" cy="944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Clique para editar o formato do texto do título</a:t>
            </a:r>
          </a:p>
        </p:txBody>
      </p:sp>
      <p:sp>
        <p:nvSpPr>
          <p:cNvPr id="8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3287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2.º nível de tópicos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3.º nível de tópicos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4.º nível de tópicos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5.º nível de tópicos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6.º nível de tópicos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7.º nível de tópicos</a:t>
            </a:r>
          </a:p>
        </p:txBody>
      </p:sp>
      <p:sp>
        <p:nvSpPr>
          <p:cNvPr id="83" name="PlaceHolder 3"/>
          <p:cNvSpPr>
            <a:spLocks noGrp="1"/>
          </p:cNvSpPr>
          <p:nvPr>
            <p:ph type="body"/>
          </p:nvPr>
        </p:nvSpPr>
        <p:spPr>
          <a:xfrm>
            <a:off x="5152320" y="1326600"/>
            <a:ext cx="4426200" cy="1567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56111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2.º nível de tópicos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3.º nível de tópicos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4.º nível de tópicos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5.º nível de tópicos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6.º nível de tópicos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7.º nível de tópicos</a:t>
            </a:r>
          </a:p>
        </p:txBody>
      </p:sp>
      <p:sp>
        <p:nvSpPr>
          <p:cNvPr id="84" name="PlaceHolder 4"/>
          <p:cNvSpPr>
            <a:spLocks noGrp="1"/>
          </p:cNvSpPr>
          <p:nvPr>
            <p:ph type="body"/>
          </p:nvPr>
        </p:nvSpPr>
        <p:spPr>
          <a:xfrm>
            <a:off x="5152320" y="3043800"/>
            <a:ext cx="4426200" cy="1567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56111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2.º nível de tópicos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3.º nível de tópicos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4.º nível de tópicos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5.º nível de tópicos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6.º nível de tópicos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7.º nível de tópicos</a:t>
            </a:r>
          </a:p>
        </p:txBody>
      </p:sp>
      <p:sp>
        <p:nvSpPr>
          <p:cNvPr id="85" name="PlaceHolder 5"/>
          <p:cNvSpPr>
            <a:spLocks noGrp="1"/>
          </p:cNvSpPr>
          <p:nvPr>
            <p:ph type="ftr" idx="34"/>
          </p:nvPr>
        </p:nvSpPr>
        <p:spPr>
          <a:xfrm>
            <a:off x="3447360" y="5165280"/>
            <a:ext cx="3193200" cy="38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pt-B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pt-BR" sz="1400" b="0" strike="noStrike" spc="-1">
                <a:solidFill>
                  <a:srgbClr val="000000"/>
                </a:solidFill>
                <a:latin typeface="Times New Roman"/>
              </a:rPr>
              <a:t>&lt;rodapé&gt;</a:t>
            </a:r>
          </a:p>
        </p:txBody>
      </p:sp>
      <p:sp>
        <p:nvSpPr>
          <p:cNvPr id="86" name="PlaceHolder 6"/>
          <p:cNvSpPr>
            <a:spLocks noGrp="1"/>
          </p:cNvSpPr>
          <p:nvPr>
            <p:ph type="sldNum" idx="35"/>
          </p:nvPr>
        </p:nvSpPr>
        <p:spPr>
          <a:xfrm>
            <a:off x="7227360" y="5165280"/>
            <a:ext cx="2346480" cy="38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pt-B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8042E5B9-86B0-4A42-93E3-D4A0CC9787D5}" type="slidenum">
              <a:rPr lang="pt-BR" sz="1400" b="0" strike="noStrike" spc="-1">
                <a:solidFill>
                  <a:srgbClr val="000000"/>
                </a:solidFill>
                <a:latin typeface="Times New Roman"/>
              </a:rPr>
              <a:t>‹nº›</a:t>
            </a:fld>
            <a:endParaRPr lang="pt-BR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87" name="PlaceHolder 7"/>
          <p:cNvSpPr>
            <a:spLocks noGrp="1"/>
          </p:cNvSpPr>
          <p:nvPr>
            <p:ph type="dt" idx="36"/>
          </p:nvPr>
        </p:nvSpPr>
        <p:spPr>
          <a:xfrm>
            <a:off x="504000" y="5165280"/>
            <a:ext cx="2346480" cy="38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pt-B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pt-BR" sz="1400" b="0" strike="noStrike" spc="-1">
                <a:solidFill>
                  <a:srgbClr val="000000"/>
                </a:solidFill>
                <a:latin typeface="Times New Roman"/>
              </a:rPr>
              <a:t>&lt;data/hora&gt;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9840" cy="944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Clique para editar o formato do texto do título</a:t>
            </a: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0560" cy="1567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5000" lnSpcReduction="20000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2.º nível de tópicos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3.º nível de tópicos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4.º nível de tópicos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5.º nível de tópicos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6.º nível de tópicos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7.º nível de tópicos</a:t>
            </a: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04000" y="3043800"/>
            <a:ext cx="9070560" cy="1567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5000" lnSpcReduction="20000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2.º nível de tópicos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3.º nível de tópicos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4.º nível de tópicos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5.º nível de tópicos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6.º nível de tópicos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7.º nível de tópicos</a:t>
            </a:r>
          </a:p>
        </p:txBody>
      </p:sp>
      <p:sp>
        <p:nvSpPr>
          <p:cNvPr id="14" name="PlaceHolder 4"/>
          <p:cNvSpPr>
            <a:spLocks noGrp="1"/>
          </p:cNvSpPr>
          <p:nvPr>
            <p:ph type="ftr" idx="4"/>
          </p:nvPr>
        </p:nvSpPr>
        <p:spPr>
          <a:xfrm>
            <a:off x="3447360" y="5165280"/>
            <a:ext cx="3193200" cy="38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pt-B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pt-BR" sz="1400" b="0" strike="noStrike" spc="-1">
                <a:solidFill>
                  <a:srgbClr val="000000"/>
                </a:solidFill>
                <a:latin typeface="Times New Roman"/>
              </a:rPr>
              <a:t>&lt;rodapé&gt;</a:t>
            </a:r>
          </a:p>
        </p:txBody>
      </p:sp>
      <p:sp>
        <p:nvSpPr>
          <p:cNvPr id="15" name="PlaceHolder 5"/>
          <p:cNvSpPr>
            <a:spLocks noGrp="1"/>
          </p:cNvSpPr>
          <p:nvPr>
            <p:ph type="sldNum" idx="5"/>
          </p:nvPr>
        </p:nvSpPr>
        <p:spPr>
          <a:xfrm>
            <a:off x="7227360" y="5165280"/>
            <a:ext cx="2346480" cy="38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pt-B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D45F25B6-D865-458F-88A1-2A89E3D3FB96}" type="slidenum">
              <a:rPr lang="pt-BR" sz="1400" b="0" strike="noStrike" spc="-1">
                <a:solidFill>
                  <a:srgbClr val="000000"/>
                </a:solidFill>
                <a:latin typeface="Times New Roman"/>
              </a:rPr>
              <a:t>‹nº›</a:t>
            </a:fld>
            <a:endParaRPr lang="pt-BR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6" name="PlaceHolder 6"/>
          <p:cNvSpPr>
            <a:spLocks noGrp="1"/>
          </p:cNvSpPr>
          <p:nvPr>
            <p:ph type="dt" idx="6"/>
          </p:nvPr>
        </p:nvSpPr>
        <p:spPr>
          <a:xfrm>
            <a:off x="504000" y="5165280"/>
            <a:ext cx="2346480" cy="38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pt-B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pt-BR" sz="1400" b="0" strike="noStrike" spc="-1">
                <a:solidFill>
                  <a:srgbClr val="000000"/>
                </a:solidFill>
                <a:latin typeface="Times New Roman"/>
              </a:rPr>
              <a:t>&lt;data/hora&gt;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9840" cy="944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Clique para editar o formato do texto do título</a:t>
            </a: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1567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56111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2.º nível de tópicos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3.º nível de tópicos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4.º nível de tópicos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5.º nível de tópicos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6.º nível de tópicos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7.º nível de tópicos</a:t>
            </a:r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5152320" y="1326600"/>
            <a:ext cx="4426200" cy="1567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56111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2.º nível de tópicos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3.º nível de tópicos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4.º nível de tópicos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5.º nível de tópicos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6.º nível de tópicos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7.º nível de tópicos</a:t>
            </a:r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504000" y="3043800"/>
            <a:ext cx="4426200" cy="1567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56111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2.º nível de tópicos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3.º nível de tópicos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4.º nível de tópicos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5.º nível de tópicos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6.º nível de tópicos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7.º nível de tópicos</a:t>
            </a:r>
          </a:p>
        </p:txBody>
      </p:sp>
      <p:sp>
        <p:nvSpPr>
          <p:cNvPr id="24" name="PlaceHolder 5"/>
          <p:cNvSpPr>
            <a:spLocks noGrp="1"/>
          </p:cNvSpPr>
          <p:nvPr>
            <p:ph type="body"/>
          </p:nvPr>
        </p:nvSpPr>
        <p:spPr>
          <a:xfrm>
            <a:off x="5152320" y="3043800"/>
            <a:ext cx="4426200" cy="1567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56111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2.º nível de tópicos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3.º nível de tópicos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4.º nível de tópicos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5.º nível de tópicos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6.º nível de tópicos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7.º nível de tópicos</a:t>
            </a:r>
          </a:p>
        </p:txBody>
      </p:sp>
      <p:sp>
        <p:nvSpPr>
          <p:cNvPr id="25" name="PlaceHolder 6"/>
          <p:cNvSpPr>
            <a:spLocks noGrp="1"/>
          </p:cNvSpPr>
          <p:nvPr>
            <p:ph type="ftr" idx="7"/>
          </p:nvPr>
        </p:nvSpPr>
        <p:spPr>
          <a:xfrm>
            <a:off x="3447360" y="5165280"/>
            <a:ext cx="3193200" cy="38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pt-B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pt-BR" sz="1400" b="0" strike="noStrike" spc="-1">
                <a:solidFill>
                  <a:srgbClr val="000000"/>
                </a:solidFill>
                <a:latin typeface="Times New Roman"/>
              </a:rPr>
              <a:t>&lt;rodapé&gt;</a:t>
            </a:r>
          </a:p>
        </p:txBody>
      </p:sp>
      <p:sp>
        <p:nvSpPr>
          <p:cNvPr id="26" name="PlaceHolder 7"/>
          <p:cNvSpPr>
            <a:spLocks noGrp="1"/>
          </p:cNvSpPr>
          <p:nvPr>
            <p:ph type="sldNum" idx="8"/>
          </p:nvPr>
        </p:nvSpPr>
        <p:spPr>
          <a:xfrm>
            <a:off x="7227360" y="5165280"/>
            <a:ext cx="2346480" cy="38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pt-B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3DB7ADF6-AC03-4E26-8E8C-840438767868}" type="slidenum">
              <a:rPr lang="pt-BR" sz="1400" b="0" strike="noStrike" spc="-1">
                <a:solidFill>
                  <a:srgbClr val="000000"/>
                </a:solidFill>
                <a:latin typeface="Times New Roman"/>
              </a:rPr>
              <a:t>‹nº›</a:t>
            </a:fld>
            <a:endParaRPr lang="pt-BR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7" name="PlaceHolder 8"/>
          <p:cNvSpPr>
            <a:spLocks noGrp="1"/>
          </p:cNvSpPr>
          <p:nvPr>
            <p:ph type="dt" idx="9"/>
          </p:nvPr>
        </p:nvSpPr>
        <p:spPr>
          <a:xfrm>
            <a:off x="504000" y="5165280"/>
            <a:ext cx="2346480" cy="38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pt-B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pt-BR" sz="1400" b="0" strike="noStrike" spc="-1">
                <a:solidFill>
                  <a:srgbClr val="000000"/>
                </a:solidFill>
                <a:latin typeface="Times New Roman"/>
              </a:rPr>
              <a:t>&lt;data/hora&gt;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ftr" idx="10"/>
          </p:nvPr>
        </p:nvSpPr>
        <p:spPr>
          <a:xfrm>
            <a:off x="3447360" y="5165280"/>
            <a:ext cx="3193200" cy="38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pt-B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pt-BR" sz="1400" b="0" strike="noStrike" spc="-1">
                <a:solidFill>
                  <a:srgbClr val="000000"/>
                </a:solidFill>
                <a:latin typeface="Times New Roman"/>
              </a:rPr>
              <a:t>&lt;rodapé&gt;</a:t>
            </a:r>
          </a:p>
        </p:txBody>
      </p:sp>
      <p:sp>
        <p:nvSpPr>
          <p:cNvPr id="34" name="PlaceHolder 2"/>
          <p:cNvSpPr>
            <a:spLocks noGrp="1"/>
          </p:cNvSpPr>
          <p:nvPr>
            <p:ph type="sldNum" idx="11"/>
          </p:nvPr>
        </p:nvSpPr>
        <p:spPr>
          <a:xfrm>
            <a:off x="7227360" y="5165280"/>
            <a:ext cx="2346480" cy="38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pt-B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D67A5921-A71D-4EA9-9BAE-0A0EB8F7CE97}" type="slidenum">
              <a:rPr lang="pt-BR" sz="1400" b="0" strike="noStrike" spc="-1">
                <a:solidFill>
                  <a:srgbClr val="000000"/>
                </a:solidFill>
                <a:latin typeface="Times New Roman"/>
              </a:rPr>
              <a:t>‹nº›</a:t>
            </a:fld>
            <a:endParaRPr lang="pt-BR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dt" idx="12"/>
          </p:nvPr>
        </p:nvSpPr>
        <p:spPr>
          <a:xfrm>
            <a:off x="504000" y="5165280"/>
            <a:ext cx="2346480" cy="38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pt-B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pt-BR" sz="1400" b="0" strike="noStrike" spc="-1">
                <a:solidFill>
                  <a:srgbClr val="000000"/>
                </a:solidFill>
                <a:latin typeface="Times New Roman"/>
              </a:rPr>
              <a:t>&lt;data/hora&gt;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ftr" idx="13"/>
          </p:nvPr>
        </p:nvSpPr>
        <p:spPr>
          <a:xfrm>
            <a:off x="3447360" y="5165280"/>
            <a:ext cx="3193200" cy="38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pt-B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pt-BR" sz="1400" b="0" strike="noStrike" spc="-1">
                <a:solidFill>
                  <a:srgbClr val="000000"/>
                </a:solidFill>
                <a:latin typeface="Times New Roman"/>
              </a:rPr>
              <a:t>&lt;rodapé&gt;</a:t>
            </a:r>
          </a:p>
        </p:txBody>
      </p:sp>
      <p:sp>
        <p:nvSpPr>
          <p:cNvPr id="37" name="PlaceHolder 2"/>
          <p:cNvSpPr>
            <a:spLocks noGrp="1"/>
          </p:cNvSpPr>
          <p:nvPr>
            <p:ph type="sldNum" idx="14"/>
          </p:nvPr>
        </p:nvSpPr>
        <p:spPr>
          <a:xfrm>
            <a:off x="7227360" y="5165280"/>
            <a:ext cx="2346480" cy="38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pt-B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4903F4CF-61AA-4AC1-9A3D-D02F1CED42B4}" type="slidenum">
              <a:rPr lang="pt-BR" sz="1400" b="0" strike="noStrike" spc="-1">
                <a:solidFill>
                  <a:srgbClr val="000000"/>
                </a:solidFill>
                <a:latin typeface="Times New Roman"/>
              </a:rPr>
              <a:t>‹nº›</a:t>
            </a:fld>
            <a:endParaRPr lang="pt-BR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 type="dt" idx="15"/>
          </p:nvPr>
        </p:nvSpPr>
        <p:spPr>
          <a:xfrm>
            <a:off x="504000" y="5165280"/>
            <a:ext cx="2346480" cy="38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pt-B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pt-BR" sz="1400" b="0" strike="noStrike" spc="-1">
                <a:solidFill>
                  <a:srgbClr val="000000"/>
                </a:solidFill>
                <a:latin typeface="Times New Roman"/>
              </a:rPr>
              <a:t>&lt;data/hora&gt;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9840" cy="944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Clique para editar o formato do texto do título</a:t>
            </a:r>
          </a:p>
        </p:txBody>
      </p:sp>
      <p:sp>
        <p:nvSpPr>
          <p:cNvPr id="4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0560" cy="3287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2.º nível de tópicos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3.º nível de tópicos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4.º nível de tópicos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5.º nível de tópicos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6.º nível de tópicos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7.º nível de tópicos</a:t>
            </a:r>
          </a:p>
        </p:txBody>
      </p:sp>
      <p:sp>
        <p:nvSpPr>
          <p:cNvPr id="41" name="PlaceHolder 3"/>
          <p:cNvSpPr>
            <a:spLocks noGrp="1"/>
          </p:cNvSpPr>
          <p:nvPr>
            <p:ph type="ftr" idx="16"/>
          </p:nvPr>
        </p:nvSpPr>
        <p:spPr>
          <a:xfrm>
            <a:off x="3447360" y="5165280"/>
            <a:ext cx="3193200" cy="38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pt-B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pt-BR" sz="1400" b="0" strike="noStrike" spc="-1">
                <a:solidFill>
                  <a:srgbClr val="000000"/>
                </a:solidFill>
                <a:latin typeface="Times New Roman"/>
              </a:rPr>
              <a:t>&lt;rodapé&gt;</a:t>
            </a:r>
          </a:p>
        </p:txBody>
      </p:sp>
      <p:sp>
        <p:nvSpPr>
          <p:cNvPr id="42" name="PlaceHolder 4"/>
          <p:cNvSpPr>
            <a:spLocks noGrp="1"/>
          </p:cNvSpPr>
          <p:nvPr>
            <p:ph type="sldNum" idx="17"/>
          </p:nvPr>
        </p:nvSpPr>
        <p:spPr>
          <a:xfrm>
            <a:off x="7227360" y="5165280"/>
            <a:ext cx="2346480" cy="38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pt-B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D0783558-1ADB-4186-9A54-4BD2F04FDA7D}" type="slidenum">
              <a:rPr lang="pt-BR" sz="1400" b="0" strike="noStrike" spc="-1">
                <a:solidFill>
                  <a:srgbClr val="000000"/>
                </a:solidFill>
                <a:latin typeface="Times New Roman"/>
              </a:rPr>
              <a:t>‹nº›</a:t>
            </a:fld>
            <a:endParaRPr lang="pt-BR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3" name="PlaceHolder 5"/>
          <p:cNvSpPr>
            <a:spLocks noGrp="1"/>
          </p:cNvSpPr>
          <p:nvPr>
            <p:ph type="dt" idx="18"/>
          </p:nvPr>
        </p:nvSpPr>
        <p:spPr>
          <a:xfrm>
            <a:off x="504000" y="5165280"/>
            <a:ext cx="2346480" cy="38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pt-B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pt-BR" sz="1400" b="0" strike="noStrike" spc="-1">
                <a:solidFill>
                  <a:srgbClr val="000000"/>
                </a:solidFill>
                <a:latin typeface="Times New Roman"/>
              </a:rPr>
              <a:t>&lt;data/hora&gt;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9840" cy="944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Clique para editar o formato do texto do título</a:t>
            </a:r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0560" cy="3287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2.º nível de tópicos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3.º nível de tópicos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4.º nível de tópicos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5.º nível de tópicos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6.º nível de tópicos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7.º nível de tópicos</a:t>
            </a:r>
          </a:p>
        </p:txBody>
      </p:sp>
      <p:sp>
        <p:nvSpPr>
          <p:cNvPr id="48" name="PlaceHolder 3"/>
          <p:cNvSpPr>
            <a:spLocks noGrp="1"/>
          </p:cNvSpPr>
          <p:nvPr>
            <p:ph type="ftr" idx="19"/>
          </p:nvPr>
        </p:nvSpPr>
        <p:spPr>
          <a:xfrm>
            <a:off x="3447360" y="5165280"/>
            <a:ext cx="3193200" cy="38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pt-B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pt-BR" sz="1400" b="0" strike="noStrike" spc="-1">
                <a:solidFill>
                  <a:srgbClr val="000000"/>
                </a:solidFill>
                <a:latin typeface="Times New Roman"/>
              </a:rPr>
              <a:t>&lt;rodapé&gt;</a:t>
            </a:r>
          </a:p>
        </p:txBody>
      </p:sp>
      <p:sp>
        <p:nvSpPr>
          <p:cNvPr id="49" name="PlaceHolder 4"/>
          <p:cNvSpPr>
            <a:spLocks noGrp="1"/>
          </p:cNvSpPr>
          <p:nvPr>
            <p:ph type="sldNum" idx="20"/>
          </p:nvPr>
        </p:nvSpPr>
        <p:spPr>
          <a:xfrm>
            <a:off x="7227360" y="5165280"/>
            <a:ext cx="2346480" cy="38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pt-B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ACC7D9CF-2E47-454D-B707-7B2D8BF8C2E6}" type="slidenum">
              <a:rPr lang="pt-BR" sz="1400" b="0" strike="noStrike" spc="-1">
                <a:solidFill>
                  <a:srgbClr val="000000"/>
                </a:solidFill>
                <a:latin typeface="Times New Roman"/>
              </a:rPr>
              <a:t>‹nº›</a:t>
            </a:fld>
            <a:endParaRPr lang="pt-BR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0" name="PlaceHolder 5"/>
          <p:cNvSpPr>
            <a:spLocks noGrp="1"/>
          </p:cNvSpPr>
          <p:nvPr>
            <p:ph type="dt" idx="21"/>
          </p:nvPr>
        </p:nvSpPr>
        <p:spPr>
          <a:xfrm>
            <a:off x="504000" y="5165280"/>
            <a:ext cx="2346480" cy="38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pt-B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pt-BR" sz="1400" b="0" strike="noStrike" spc="-1">
                <a:solidFill>
                  <a:srgbClr val="000000"/>
                </a:solidFill>
                <a:latin typeface="Times New Roman"/>
              </a:rPr>
              <a:t>&lt;data/hora&gt;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9840" cy="944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Clique para editar o formato do texto do título</a:t>
            </a: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3287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2.º nível de tópicos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3.º nível de tópicos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4.º nível de tópicos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5.º nível de tópicos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6.º nível de tópicos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7.º nível de tópicos</a:t>
            </a: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5152320" y="1326600"/>
            <a:ext cx="4426200" cy="3287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2.º nível de tópicos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3.º nível de tópicos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4.º nível de tópicos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5.º nível de tópicos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6.º nível de tópicos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7.º nível de tópicos</a:t>
            </a:r>
          </a:p>
        </p:txBody>
      </p:sp>
      <p:sp>
        <p:nvSpPr>
          <p:cNvPr id="56" name="PlaceHolder 4"/>
          <p:cNvSpPr>
            <a:spLocks noGrp="1"/>
          </p:cNvSpPr>
          <p:nvPr>
            <p:ph type="ftr" idx="22"/>
          </p:nvPr>
        </p:nvSpPr>
        <p:spPr>
          <a:xfrm>
            <a:off x="3447360" y="5165280"/>
            <a:ext cx="3193200" cy="38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pt-B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pt-BR" sz="1400" b="0" strike="noStrike" spc="-1">
                <a:solidFill>
                  <a:srgbClr val="000000"/>
                </a:solidFill>
                <a:latin typeface="Times New Roman"/>
              </a:rPr>
              <a:t>&lt;rodapé&gt;</a:t>
            </a:r>
          </a:p>
        </p:txBody>
      </p:sp>
      <p:sp>
        <p:nvSpPr>
          <p:cNvPr id="57" name="PlaceHolder 5"/>
          <p:cNvSpPr>
            <a:spLocks noGrp="1"/>
          </p:cNvSpPr>
          <p:nvPr>
            <p:ph type="sldNum" idx="23"/>
          </p:nvPr>
        </p:nvSpPr>
        <p:spPr>
          <a:xfrm>
            <a:off x="7227360" y="5165280"/>
            <a:ext cx="2346480" cy="38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pt-B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7B86BE32-F2FB-4B01-AF1B-EA5B9F7E3DBF}" type="slidenum">
              <a:rPr lang="pt-BR" sz="1400" b="0" strike="noStrike" spc="-1">
                <a:solidFill>
                  <a:srgbClr val="000000"/>
                </a:solidFill>
                <a:latin typeface="Times New Roman"/>
              </a:rPr>
              <a:t>‹nº›</a:t>
            </a:fld>
            <a:endParaRPr lang="pt-BR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8" name="PlaceHolder 6"/>
          <p:cNvSpPr>
            <a:spLocks noGrp="1"/>
          </p:cNvSpPr>
          <p:nvPr>
            <p:ph type="dt" idx="24"/>
          </p:nvPr>
        </p:nvSpPr>
        <p:spPr>
          <a:xfrm>
            <a:off x="504000" y="5165280"/>
            <a:ext cx="2346480" cy="38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pt-B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pt-BR" sz="1400" b="0" strike="noStrike" spc="-1">
                <a:solidFill>
                  <a:srgbClr val="000000"/>
                </a:solidFill>
                <a:latin typeface="Times New Roman"/>
              </a:rPr>
              <a:t>&lt;data/hora&gt;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9840" cy="944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Clique para editar o formato do texto do título</a:t>
            </a:r>
          </a:p>
        </p:txBody>
      </p:sp>
      <p:sp>
        <p:nvSpPr>
          <p:cNvPr id="63" name="PlaceHolder 2"/>
          <p:cNvSpPr>
            <a:spLocks noGrp="1"/>
          </p:cNvSpPr>
          <p:nvPr>
            <p:ph type="ftr" idx="25"/>
          </p:nvPr>
        </p:nvSpPr>
        <p:spPr>
          <a:xfrm>
            <a:off x="3447360" y="5165280"/>
            <a:ext cx="3193200" cy="38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pt-B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pt-BR" sz="1400" b="0" strike="noStrike" spc="-1">
                <a:solidFill>
                  <a:srgbClr val="000000"/>
                </a:solidFill>
                <a:latin typeface="Times New Roman"/>
              </a:rPr>
              <a:t>&lt;rodapé&gt;</a:t>
            </a:r>
          </a:p>
        </p:txBody>
      </p:sp>
      <p:sp>
        <p:nvSpPr>
          <p:cNvPr id="64" name="PlaceHolder 3"/>
          <p:cNvSpPr>
            <a:spLocks noGrp="1"/>
          </p:cNvSpPr>
          <p:nvPr>
            <p:ph type="sldNum" idx="26"/>
          </p:nvPr>
        </p:nvSpPr>
        <p:spPr>
          <a:xfrm>
            <a:off x="7227360" y="5165280"/>
            <a:ext cx="2346480" cy="38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pt-B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EFCD0F31-FCA9-4A16-97AD-CD6D7FCF31B9}" type="slidenum">
              <a:rPr lang="pt-BR" sz="1400" b="0" strike="noStrike" spc="-1">
                <a:solidFill>
                  <a:srgbClr val="000000"/>
                </a:solidFill>
                <a:latin typeface="Times New Roman"/>
              </a:rPr>
              <a:t>‹nº›</a:t>
            </a:fld>
            <a:endParaRPr lang="pt-BR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5" name="PlaceHolder 4"/>
          <p:cNvSpPr>
            <a:spLocks noGrp="1"/>
          </p:cNvSpPr>
          <p:nvPr>
            <p:ph type="dt" idx="27"/>
          </p:nvPr>
        </p:nvSpPr>
        <p:spPr>
          <a:xfrm>
            <a:off x="504000" y="5165280"/>
            <a:ext cx="2346480" cy="38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pt-B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pt-BR" sz="1400" b="0" strike="noStrike" spc="-1">
                <a:solidFill>
                  <a:srgbClr val="000000"/>
                </a:solidFill>
                <a:latin typeface="Times New Roman"/>
              </a:rPr>
              <a:t>&lt;data/hora&gt;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ext Box 2"/>
          <p:cNvSpPr/>
          <p:nvPr/>
        </p:nvSpPr>
        <p:spPr>
          <a:xfrm>
            <a:off x="133200" y="900000"/>
            <a:ext cx="9814320" cy="4074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720" algn="l"/>
                <a:tab pos="10858680" algn="l"/>
              </a:tabLst>
            </a:pPr>
            <a:r>
              <a:rPr lang="pt-BR" sz="4000" b="1" strike="noStrike" spc="-1">
                <a:solidFill>
                  <a:srgbClr val="000000"/>
                </a:solidFill>
                <a:latin typeface="Times New Roman"/>
                <a:ea typeface="Microsoft YaHei"/>
              </a:rPr>
              <a:t>TÍTULO DO TRABALHO</a:t>
            </a:r>
            <a:endParaRPr lang="pt-BR" sz="4000" b="0" strike="noStrike" spc="-1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720" algn="l"/>
                <a:tab pos="10858680" algn="l"/>
              </a:tabLst>
            </a:pPr>
            <a:endParaRPr lang="pt-BR" sz="2800" b="0" strike="noStrike" spc="-1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720" algn="l"/>
                <a:tab pos="10858680" algn="l"/>
              </a:tabLst>
            </a:pPr>
            <a:endParaRPr lang="pt-BR" sz="2000" b="0" strike="noStrike" spc="-1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720" algn="l"/>
                <a:tab pos="10858680" algn="l"/>
              </a:tabLst>
            </a:pPr>
            <a:r>
              <a:rPr lang="pt-BR" sz="2000" b="0" strike="noStrike" spc="-1">
                <a:solidFill>
                  <a:srgbClr val="000000"/>
                </a:solidFill>
                <a:latin typeface="Times New Roman"/>
                <a:ea typeface="Microsoft YaHei"/>
              </a:rPr>
              <a:t>Nome do(a) Apresentador(a)</a:t>
            </a:r>
            <a:endParaRPr lang="pt-BR" sz="2000" b="0" strike="noStrike" spc="-1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720" algn="l"/>
                <a:tab pos="10858680" algn="l"/>
              </a:tabLst>
            </a:pPr>
            <a:r>
              <a:rPr lang="pt-BR" sz="2000" b="0" strike="noStrike" spc="-1">
                <a:solidFill>
                  <a:srgbClr val="000000"/>
                </a:solidFill>
                <a:latin typeface="Times New Roman"/>
                <a:ea typeface="Microsoft YaHei"/>
              </a:rPr>
              <a:t>Tipo da bolsa e órgão financiador (PIBIC-FA ou PIBIC-CNPq ou PIBIS-FA ou PIBIS-CNPq ou BIC-UNICENTRO ou ICV)</a:t>
            </a:r>
            <a:endParaRPr lang="pt-BR" sz="2000" b="0" strike="noStrike" spc="-1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8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720" algn="l"/>
                <a:tab pos="10858680" algn="l"/>
              </a:tabLst>
            </a:pPr>
            <a:r>
              <a:rPr lang="pt-BR" sz="1800" b="0" strike="noStrike" spc="-1">
                <a:solidFill>
                  <a:srgbClr val="000000"/>
                </a:solidFill>
                <a:latin typeface="Times New Roman"/>
                <a:ea typeface="Microsoft YaHei"/>
              </a:rPr>
              <a:t>Contato (e-mail do(a) apresentador(a))</a:t>
            </a:r>
            <a:endParaRPr lang="pt-BR" sz="1800" b="0" strike="noStrike" spc="-1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283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720" algn="l"/>
                <a:tab pos="10858680" algn="l"/>
              </a:tabLst>
            </a:pPr>
            <a:r>
              <a:rPr lang="pt-BR" sz="1800" b="0" strike="noStrike" spc="-1">
                <a:solidFill>
                  <a:srgbClr val="000000"/>
                </a:solidFill>
                <a:latin typeface="Times New Roman"/>
                <a:ea typeface="Microsoft YaHei"/>
              </a:rPr>
              <a:t>Curso de Graduação</a:t>
            </a:r>
            <a:endParaRPr lang="pt-BR" sz="1800" b="0" strike="noStrike" spc="-1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283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720" algn="l"/>
                <a:tab pos="10858680" algn="l"/>
              </a:tabLst>
            </a:pPr>
            <a:r>
              <a:rPr lang="pt-BR" sz="1800" b="0" strike="noStrike" spc="-1">
                <a:solidFill>
                  <a:srgbClr val="000000"/>
                </a:solidFill>
                <a:latin typeface="Times New Roman"/>
                <a:ea typeface="Microsoft YaHei"/>
              </a:rPr>
              <a:t>Nome do(a) Orientador(a)</a:t>
            </a:r>
            <a:endParaRPr lang="pt-BR" sz="1800" b="0" strike="noStrike" spc="-1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283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720" algn="l"/>
                <a:tab pos="10858680" algn="l"/>
              </a:tabLst>
            </a:pPr>
            <a:r>
              <a:rPr lang="pt-BR" sz="1800" b="0" strike="noStrike" spc="-1">
                <a:solidFill>
                  <a:srgbClr val="000000"/>
                </a:solidFill>
                <a:latin typeface="Times New Roman"/>
                <a:ea typeface="Microsoft YaHei"/>
              </a:rPr>
              <a:t>Departamento/Campus</a:t>
            </a:r>
            <a:endParaRPr lang="pt-BR" sz="1800" b="0" strike="noStrike" spc="-1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283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720" algn="l"/>
                <a:tab pos="10858680" algn="l"/>
              </a:tabLst>
            </a:pPr>
            <a:r>
              <a:rPr lang="pt-BR" sz="1800" b="0" strike="noStrike" spc="-1">
                <a:solidFill>
                  <a:srgbClr val="000000"/>
                </a:solidFill>
                <a:latin typeface="Times New Roman"/>
                <a:ea typeface="Microsoft YaHei"/>
              </a:rPr>
              <a:t>Demais autores</a:t>
            </a:r>
            <a:endParaRPr lang="pt-BR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Text Box 1"/>
          <p:cNvSpPr/>
          <p:nvPr/>
        </p:nvSpPr>
        <p:spPr>
          <a:xfrm>
            <a:off x="0" y="720000"/>
            <a:ext cx="10080000" cy="504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>
              <a:lnSpc>
                <a:spcPct val="9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3200" b="1" strike="noStrike" spc="-1">
                <a:solidFill>
                  <a:srgbClr val="000000"/>
                </a:solidFill>
                <a:latin typeface="Times New Roman"/>
                <a:ea typeface="Microsoft YaHei"/>
              </a:rPr>
              <a:t>Introdução</a:t>
            </a:r>
            <a:endParaRPr lang="pt-B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4" name="Text Box 3"/>
          <p:cNvSpPr/>
          <p:nvPr/>
        </p:nvSpPr>
        <p:spPr>
          <a:xfrm>
            <a:off x="237960" y="1440000"/>
            <a:ext cx="9662040" cy="3780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Autofit/>
          </a:bodyPr>
          <a:lstStyle/>
          <a:p>
            <a:pPr marL="341280" indent="-341280" algn="just">
              <a:lnSpc>
                <a:spcPct val="93000"/>
              </a:lnSpc>
              <a:spcBef>
                <a:spcPts val="799"/>
              </a:spcBef>
              <a:buClr>
                <a:srgbClr val="C55A11"/>
              </a:buClr>
              <a:buSzPct val="65000"/>
              <a:buFont typeface="Wingdings" charset="2"/>
              <a:buChar char=""/>
              <a:tabLst>
                <a:tab pos="341280" algn="l"/>
                <a:tab pos="1255680" algn="l"/>
                <a:tab pos="2170080" algn="l"/>
                <a:tab pos="3084480" algn="l"/>
                <a:tab pos="3998880" algn="l"/>
                <a:tab pos="4913280" algn="l"/>
                <a:tab pos="5827680" algn="l"/>
                <a:tab pos="6742080" algn="l"/>
                <a:tab pos="7656480" algn="l"/>
                <a:tab pos="8570880" algn="l"/>
                <a:tab pos="9485280" algn="l"/>
                <a:tab pos="10399680" algn="l"/>
                <a:tab pos="10858680" algn="l"/>
              </a:tabLst>
            </a:pPr>
            <a:r>
              <a:rPr lang="pt-BR" sz="2800" b="0" strike="noStrike" spc="-1">
                <a:solidFill>
                  <a:srgbClr val="000000"/>
                </a:solidFill>
                <a:latin typeface="Times New Roman"/>
                <a:ea typeface="Microsoft YaHei"/>
              </a:rPr>
              <a:t>Apresentar a introdução do trabalho, dando embasamento da pesquisa desenvolvida, bem como justificando a sua importância.</a:t>
            </a:r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Text Box 4"/>
          <p:cNvSpPr/>
          <p:nvPr/>
        </p:nvSpPr>
        <p:spPr>
          <a:xfrm>
            <a:off x="0" y="720000"/>
            <a:ext cx="10080000" cy="504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>
              <a:lnSpc>
                <a:spcPct val="9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3200" b="1" strike="noStrike" spc="-1">
                <a:solidFill>
                  <a:srgbClr val="000000"/>
                </a:solidFill>
                <a:latin typeface="Times New Roman"/>
                <a:ea typeface="Microsoft YaHei"/>
              </a:rPr>
              <a:t>Objetivos</a:t>
            </a:r>
            <a:endParaRPr lang="pt-B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6" name="Text Box 5"/>
          <p:cNvSpPr/>
          <p:nvPr/>
        </p:nvSpPr>
        <p:spPr>
          <a:xfrm>
            <a:off x="237960" y="1440000"/>
            <a:ext cx="9662040" cy="3780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Autofit/>
          </a:bodyPr>
          <a:lstStyle/>
          <a:p>
            <a:pPr marL="341280" indent="-341280" algn="just">
              <a:lnSpc>
                <a:spcPct val="93000"/>
              </a:lnSpc>
              <a:spcBef>
                <a:spcPts val="799"/>
              </a:spcBef>
              <a:buClr>
                <a:srgbClr val="C55A11"/>
              </a:buClr>
              <a:buSzPct val="65000"/>
              <a:buFont typeface="Wingdings" charset="2"/>
              <a:buChar char=""/>
              <a:tabLst>
                <a:tab pos="341280" algn="l"/>
                <a:tab pos="1255680" algn="l"/>
                <a:tab pos="2170080" algn="l"/>
                <a:tab pos="3084480" algn="l"/>
                <a:tab pos="3998880" algn="l"/>
                <a:tab pos="4913280" algn="l"/>
                <a:tab pos="5827680" algn="l"/>
                <a:tab pos="6742080" algn="l"/>
                <a:tab pos="7656480" algn="l"/>
                <a:tab pos="8570880" algn="l"/>
                <a:tab pos="9485280" algn="l"/>
                <a:tab pos="10399680" algn="l"/>
                <a:tab pos="10858680" algn="l"/>
              </a:tabLst>
            </a:pPr>
            <a:r>
              <a:rPr lang="pt-BR" sz="2800" b="0" strike="noStrike" spc="-1">
                <a:solidFill>
                  <a:srgbClr val="000000"/>
                </a:solidFill>
                <a:latin typeface="Times New Roman"/>
                <a:ea typeface="Microsoft YaHei"/>
              </a:rPr>
              <a:t>Apresentar o Objetivo Geral e Objetivos Específicos, em sub itens.</a:t>
            </a:r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Text Box 6"/>
          <p:cNvSpPr/>
          <p:nvPr/>
        </p:nvSpPr>
        <p:spPr>
          <a:xfrm>
            <a:off x="0" y="720000"/>
            <a:ext cx="10080000" cy="504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>
              <a:lnSpc>
                <a:spcPct val="9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3200" b="1" strike="noStrike" spc="-1" smtClean="0">
                <a:solidFill>
                  <a:srgbClr val="000000"/>
                </a:solidFill>
                <a:latin typeface="Times New Roman"/>
                <a:ea typeface="Microsoft YaHei"/>
              </a:rPr>
              <a:t>Material </a:t>
            </a:r>
            <a:r>
              <a:rPr lang="pt-BR" sz="3200" b="1" strike="noStrike" spc="-1">
                <a:solidFill>
                  <a:srgbClr val="000000"/>
                </a:solidFill>
                <a:latin typeface="Times New Roman"/>
                <a:ea typeface="Microsoft YaHei"/>
              </a:rPr>
              <a:t>e Métodos</a:t>
            </a:r>
            <a:endParaRPr lang="pt-B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8" name="Text Box 7"/>
          <p:cNvSpPr/>
          <p:nvPr/>
        </p:nvSpPr>
        <p:spPr>
          <a:xfrm>
            <a:off x="237960" y="1440000"/>
            <a:ext cx="9662040" cy="3780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Autofit/>
          </a:bodyPr>
          <a:lstStyle/>
          <a:p>
            <a:pPr marL="341280" indent="-341280" algn="just">
              <a:lnSpc>
                <a:spcPct val="93000"/>
              </a:lnSpc>
              <a:spcBef>
                <a:spcPts val="799"/>
              </a:spcBef>
              <a:buClr>
                <a:srgbClr val="C55A11"/>
              </a:buClr>
              <a:buSzPct val="65000"/>
              <a:buFont typeface="Wingdings" charset="2"/>
              <a:buChar char=""/>
              <a:tabLst>
                <a:tab pos="341280" algn="l"/>
                <a:tab pos="1255680" algn="l"/>
                <a:tab pos="2170080" algn="l"/>
                <a:tab pos="3084480" algn="l"/>
                <a:tab pos="3998880" algn="l"/>
                <a:tab pos="4913280" algn="l"/>
                <a:tab pos="5827680" algn="l"/>
                <a:tab pos="6742080" algn="l"/>
                <a:tab pos="7656480" algn="l"/>
                <a:tab pos="8570880" algn="l"/>
                <a:tab pos="9485280" algn="l"/>
                <a:tab pos="10399680" algn="l"/>
                <a:tab pos="10858680" algn="l"/>
              </a:tabLst>
            </a:pPr>
            <a:r>
              <a:rPr lang="pt-BR" sz="2800" b="0" strike="noStrike" spc="-1">
                <a:solidFill>
                  <a:srgbClr val="000000"/>
                </a:solidFill>
                <a:latin typeface="Times New Roman"/>
                <a:ea typeface="Microsoft YaHei"/>
              </a:rPr>
              <a:t>Este item poderá ser denominado “Revisão de literatura” nas subáreas em que os materiais de pesquisa/fontes forem predominantemente bibliográficos e/ou eletrônicos e o método for predominantemente de análise e cotejamento de textos.</a:t>
            </a:r>
            <a:endParaRPr lang="pt-BR" sz="2800" b="0" strike="noStrike" spc="-1">
              <a:solidFill>
                <a:srgbClr val="000000"/>
              </a:solidFill>
              <a:latin typeface="Arial"/>
            </a:endParaRPr>
          </a:p>
          <a:p>
            <a:pPr marL="341280" indent="-341280" algn="just">
              <a:lnSpc>
                <a:spcPct val="93000"/>
              </a:lnSpc>
              <a:spcBef>
                <a:spcPts val="799"/>
              </a:spcBef>
              <a:buClr>
                <a:srgbClr val="C55A11"/>
              </a:buClr>
              <a:buSzPct val="65000"/>
              <a:buFont typeface="Wingdings" charset="2"/>
              <a:buChar char=""/>
              <a:tabLst>
                <a:tab pos="341280" algn="l"/>
                <a:tab pos="1255680" algn="l"/>
                <a:tab pos="2170080" algn="l"/>
                <a:tab pos="3084480" algn="l"/>
                <a:tab pos="3998880" algn="l"/>
                <a:tab pos="4913280" algn="l"/>
                <a:tab pos="5827680" algn="l"/>
                <a:tab pos="6742080" algn="l"/>
                <a:tab pos="7656480" algn="l"/>
                <a:tab pos="8570880" algn="l"/>
                <a:tab pos="9485280" algn="l"/>
                <a:tab pos="10399680" algn="l"/>
                <a:tab pos="10858680" algn="l"/>
              </a:tabLst>
            </a:pPr>
            <a:r>
              <a:rPr lang="pt-BR" sz="2800" b="0" strike="noStrike" spc="-1">
                <a:solidFill>
                  <a:srgbClr val="000000"/>
                </a:solidFill>
                <a:latin typeface="Times New Roman"/>
                <a:ea typeface="Microsoft YaHei"/>
              </a:rPr>
              <a:t>Apresentar qual a metodologia utilizada, como foram realizadas as análises, teste estatísticos quando for o caso, entre outros.</a:t>
            </a:r>
            <a:endParaRPr lang="pt-BR" sz="2800" b="0" strike="noStrike" spc="-1">
              <a:solidFill>
                <a:srgbClr val="000000"/>
              </a:solidFill>
              <a:latin typeface="Arial"/>
            </a:endParaRPr>
          </a:p>
          <a:p>
            <a:pPr marL="341280" indent="-341280" algn="just">
              <a:lnSpc>
                <a:spcPct val="93000"/>
              </a:lnSpc>
              <a:spcBef>
                <a:spcPts val="799"/>
              </a:spcBef>
              <a:buClr>
                <a:srgbClr val="C55A11"/>
              </a:buClr>
              <a:buSzPct val="65000"/>
              <a:buFont typeface="Wingdings" charset="2"/>
              <a:buChar char=""/>
              <a:tabLst>
                <a:tab pos="341280" algn="l"/>
                <a:tab pos="1255680" algn="l"/>
                <a:tab pos="2170080" algn="l"/>
                <a:tab pos="3084480" algn="l"/>
                <a:tab pos="3998880" algn="l"/>
                <a:tab pos="4913280" algn="l"/>
                <a:tab pos="5827680" algn="l"/>
                <a:tab pos="6742080" algn="l"/>
                <a:tab pos="7656480" algn="l"/>
                <a:tab pos="8570880" algn="l"/>
                <a:tab pos="9485280" algn="l"/>
                <a:tab pos="10399680" algn="l"/>
                <a:tab pos="10858680" algn="l"/>
              </a:tabLst>
            </a:pPr>
            <a:r>
              <a:rPr lang="pt-BR" sz="2800" b="0" strike="noStrike" spc="-1">
                <a:solidFill>
                  <a:srgbClr val="000000"/>
                </a:solidFill>
                <a:latin typeface="Times New Roman"/>
                <a:ea typeface="Microsoft YaHei"/>
              </a:rPr>
              <a:t>Pode ser utilizado mais de um slide para este item.</a:t>
            </a:r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Text Box 8"/>
          <p:cNvSpPr/>
          <p:nvPr/>
        </p:nvSpPr>
        <p:spPr>
          <a:xfrm>
            <a:off x="0" y="720000"/>
            <a:ext cx="10080000" cy="504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>
              <a:lnSpc>
                <a:spcPct val="9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3200" b="1" strike="noStrike" spc="-1">
                <a:solidFill>
                  <a:srgbClr val="000000"/>
                </a:solidFill>
                <a:latin typeface="Times New Roman"/>
                <a:ea typeface="Microsoft YaHei"/>
              </a:rPr>
              <a:t>Resultados e Discussão</a:t>
            </a:r>
            <a:endParaRPr lang="pt-B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0" name="Text Box 9"/>
          <p:cNvSpPr/>
          <p:nvPr/>
        </p:nvSpPr>
        <p:spPr>
          <a:xfrm>
            <a:off x="237960" y="1440000"/>
            <a:ext cx="9662040" cy="3780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Autofit/>
          </a:bodyPr>
          <a:lstStyle/>
          <a:p>
            <a:pPr marL="341280" indent="-341280" algn="just">
              <a:lnSpc>
                <a:spcPct val="93000"/>
              </a:lnSpc>
              <a:spcBef>
                <a:spcPts val="799"/>
              </a:spcBef>
              <a:buClr>
                <a:srgbClr val="C55A11"/>
              </a:buClr>
              <a:buSzPct val="65000"/>
              <a:buFont typeface="Wingdings" charset="2"/>
              <a:buChar char=""/>
              <a:tabLst>
                <a:tab pos="341280" algn="l"/>
                <a:tab pos="1255680" algn="l"/>
                <a:tab pos="2170080" algn="l"/>
                <a:tab pos="3084480" algn="l"/>
                <a:tab pos="3998880" algn="l"/>
                <a:tab pos="4913280" algn="l"/>
                <a:tab pos="5827680" algn="l"/>
                <a:tab pos="6742080" algn="l"/>
                <a:tab pos="7656480" algn="l"/>
                <a:tab pos="8570880" algn="l"/>
                <a:tab pos="9485280" algn="l"/>
                <a:tab pos="10399680" algn="l"/>
                <a:tab pos="10858680" algn="l"/>
              </a:tabLst>
            </a:pPr>
            <a:r>
              <a:rPr lang="pt-BR" sz="2800" b="0" strike="noStrike" spc="-1">
                <a:solidFill>
                  <a:srgbClr val="000000"/>
                </a:solidFill>
                <a:latin typeface="Times New Roman"/>
                <a:ea typeface="Microsoft YaHei"/>
              </a:rPr>
              <a:t>Apresentar a informação pertinente aos dados coletados e analisados com base na literatura, abrangendo estudos de caso.</a:t>
            </a:r>
            <a:endParaRPr lang="pt-BR" sz="2800" b="0" strike="noStrike" spc="-1">
              <a:solidFill>
                <a:srgbClr val="000000"/>
              </a:solidFill>
              <a:latin typeface="Arial"/>
            </a:endParaRPr>
          </a:p>
          <a:p>
            <a:pPr marL="341280" indent="-341280" algn="just">
              <a:lnSpc>
                <a:spcPct val="93000"/>
              </a:lnSpc>
              <a:spcBef>
                <a:spcPts val="799"/>
              </a:spcBef>
              <a:buClr>
                <a:srgbClr val="C55A11"/>
              </a:buClr>
              <a:buSzPct val="65000"/>
              <a:buFont typeface="Wingdings" charset="2"/>
              <a:buChar char=""/>
              <a:tabLst>
                <a:tab pos="341280" algn="l"/>
                <a:tab pos="1255680" algn="l"/>
                <a:tab pos="2170080" algn="l"/>
                <a:tab pos="3084480" algn="l"/>
                <a:tab pos="3998880" algn="l"/>
                <a:tab pos="4913280" algn="l"/>
                <a:tab pos="5827680" algn="l"/>
                <a:tab pos="6742080" algn="l"/>
                <a:tab pos="7656480" algn="l"/>
                <a:tab pos="8570880" algn="l"/>
                <a:tab pos="9485280" algn="l"/>
                <a:tab pos="10399680" algn="l"/>
                <a:tab pos="10858680" algn="l"/>
              </a:tabLst>
            </a:pPr>
            <a:r>
              <a:rPr lang="pt-BR" sz="2800" b="0" strike="noStrike" spc="-1">
                <a:solidFill>
                  <a:srgbClr val="000000"/>
                </a:solidFill>
                <a:latin typeface="Times New Roman"/>
                <a:ea typeface="Microsoft YaHei"/>
              </a:rPr>
              <a:t>Explorar recursos como uso de tabelas, figuras, gráficos, entre outros.</a:t>
            </a:r>
            <a:endParaRPr lang="pt-BR" sz="2800" b="0" strike="noStrike" spc="-1">
              <a:solidFill>
                <a:srgbClr val="000000"/>
              </a:solidFill>
              <a:latin typeface="Arial"/>
            </a:endParaRPr>
          </a:p>
          <a:p>
            <a:pPr marL="341280" indent="-341280" algn="just">
              <a:lnSpc>
                <a:spcPct val="93000"/>
              </a:lnSpc>
              <a:spcBef>
                <a:spcPts val="799"/>
              </a:spcBef>
              <a:buClr>
                <a:srgbClr val="C55A11"/>
              </a:buClr>
              <a:buSzPct val="65000"/>
              <a:buFont typeface="Wingdings" charset="2"/>
              <a:buChar char=""/>
              <a:tabLst>
                <a:tab pos="341280" algn="l"/>
                <a:tab pos="1255680" algn="l"/>
                <a:tab pos="2170080" algn="l"/>
                <a:tab pos="3084480" algn="l"/>
                <a:tab pos="3998880" algn="l"/>
                <a:tab pos="4913280" algn="l"/>
                <a:tab pos="5827680" algn="l"/>
                <a:tab pos="6742080" algn="l"/>
                <a:tab pos="7656480" algn="l"/>
                <a:tab pos="8570880" algn="l"/>
                <a:tab pos="9485280" algn="l"/>
                <a:tab pos="10399680" algn="l"/>
                <a:tab pos="10858680" algn="l"/>
              </a:tabLst>
            </a:pPr>
            <a:r>
              <a:rPr lang="pt-BR" sz="2800" b="0" strike="noStrike" spc="-1">
                <a:solidFill>
                  <a:srgbClr val="000000"/>
                </a:solidFill>
                <a:latin typeface="Times New Roman"/>
                <a:ea typeface="Microsoft YaHei"/>
              </a:rPr>
              <a:t>Pode ser utilizado mais de um slide para este item.</a:t>
            </a:r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Text Box 10"/>
          <p:cNvSpPr/>
          <p:nvPr/>
        </p:nvSpPr>
        <p:spPr>
          <a:xfrm>
            <a:off x="0" y="720000"/>
            <a:ext cx="10080000" cy="504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>
              <a:lnSpc>
                <a:spcPct val="9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3200" b="1" strike="noStrike" spc="-1">
                <a:solidFill>
                  <a:srgbClr val="000000"/>
                </a:solidFill>
                <a:latin typeface="Times New Roman"/>
                <a:ea typeface="Microsoft YaHei"/>
              </a:rPr>
              <a:t>Considerações Finais </a:t>
            </a:r>
            <a:endParaRPr lang="pt-B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2" name="Text Box 11"/>
          <p:cNvSpPr/>
          <p:nvPr/>
        </p:nvSpPr>
        <p:spPr>
          <a:xfrm>
            <a:off x="237960" y="1440000"/>
            <a:ext cx="9662040" cy="3780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Autofit/>
          </a:bodyPr>
          <a:lstStyle/>
          <a:p>
            <a:pPr marL="341280" indent="-341280" algn="just">
              <a:lnSpc>
                <a:spcPct val="93000"/>
              </a:lnSpc>
              <a:spcBef>
                <a:spcPts val="799"/>
              </a:spcBef>
              <a:buClr>
                <a:srgbClr val="C55A11"/>
              </a:buClr>
              <a:buSzPct val="65000"/>
              <a:buFont typeface="Wingdings" charset="2"/>
              <a:buChar char=""/>
              <a:tabLst>
                <a:tab pos="341280" algn="l"/>
                <a:tab pos="1255680" algn="l"/>
                <a:tab pos="2170080" algn="l"/>
                <a:tab pos="3084480" algn="l"/>
                <a:tab pos="3998880" algn="l"/>
                <a:tab pos="4913280" algn="l"/>
                <a:tab pos="5827680" algn="l"/>
                <a:tab pos="6742080" algn="l"/>
                <a:tab pos="7656480" algn="l"/>
                <a:tab pos="8570880" algn="l"/>
                <a:tab pos="9485280" algn="l"/>
                <a:tab pos="10399680" algn="l"/>
                <a:tab pos="10858680" algn="l"/>
              </a:tabLst>
            </a:pPr>
            <a:r>
              <a:rPr lang="pt-BR" sz="2800" b="0" strike="noStrike" spc="-1">
                <a:solidFill>
                  <a:srgbClr val="000000"/>
                </a:solidFill>
                <a:latin typeface="Times New Roman"/>
                <a:ea typeface="Microsoft YaHei"/>
              </a:rPr>
              <a:t>Apresentar as considerações finais e conclusões.</a:t>
            </a:r>
            <a:endParaRPr lang="pt-BR" sz="2800" b="0" strike="noStrike" spc="-1">
              <a:solidFill>
                <a:srgbClr val="000000"/>
              </a:solidFill>
              <a:latin typeface="Arial"/>
            </a:endParaRPr>
          </a:p>
          <a:p>
            <a:pPr marL="341280" indent="-341280" algn="just">
              <a:lnSpc>
                <a:spcPct val="93000"/>
              </a:lnSpc>
              <a:spcBef>
                <a:spcPts val="799"/>
              </a:spcBef>
              <a:buClr>
                <a:srgbClr val="C55A11"/>
              </a:buClr>
              <a:buSzPct val="65000"/>
              <a:buFont typeface="Wingdings" charset="2"/>
              <a:buChar char=""/>
              <a:tabLst>
                <a:tab pos="341280" algn="l"/>
                <a:tab pos="1255680" algn="l"/>
                <a:tab pos="2170080" algn="l"/>
                <a:tab pos="3084480" algn="l"/>
                <a:tab pos="3998880" algn="l"/>
                <a:tab pos="4913280" algn="l"/>
                <a:tab pos="5827680" algn="l"/>
                <a:tab pos="6742080" algn="l"/>
                <a:tab pos="7656480" algn="l"/>
                <a:tab pos="8570880" algn="l"/>
                <a:tab pos="9485280" algn="l"/>
                <a:tab pos="10399680" algn="l"/>
                <a:tab pos="10858680" algn="l"/>
              </a:tabLst>
            </a:pPr>
            <a:r>
              <a:rPr lang="pt-BR" sz="2800" b="0" strike="noStrike" spc="-1">
                <a:solidFill>
                  <a:srgbClr val="000000"/>
                </a:solidFill>
                <a:latin typeface="Times New Roman"/>
                <a:ea typeface="Microsoft YaHei"/>
              </a:rPr>
              <a:t>Pode ser utilizado mais de um slide para este item.</a:t>
            </a:r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Text Box 12"/>
          <p:cNvSpPr/>
          <p:nvPr/>
        </p:nvSpPr>
        <p:spPr>
          <a:xfrm>
            <a:off x="0" y="720000"/>
            <a:ext cx="10080000" cy="504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>
              <a:lnSpc>
                <a:spcPct val="9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3200" b="1" strike="noStrike" spc="-1">
                <a:solidFill>
                  <a:srgbClr val="000000"/>
                </a:solidFill>
                <a:latin typeface="Times New Roman"/>
                <a:ea typeface="Microsoft YaHei"/>
              </a:rPr>
              <a:t>Agradecimentos</a:t>
            </a:r>
            <a:endParaRPr lang="pt-B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4" name="Text Box 13"/>
          <p:cNvSpPr/>
          <p:nvPr/>
        </p:nvSpPr>
        <p:spPr>
          <a:xfrm>
            <a:off x="237960" y="1440000"/>
            <a:ext cx="9662040" cy="3780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Autofit/>
          </a:bodyPr>
          <a:lstStyle/>
          <a:p>
            <a:pPr marL="341280" indent="-341280" algn="just">
              <a:lnSpc>
                <a:spcPct val="93000"/>
              </a:lnSpc>
              <a:spcBef>
                <a:spcPts val="799"/>
              </a:spcBef>
              <a:buClr>
                <a:srgbClr val="C55A11"/>
              </a:buClr>
              <a:buSzPct val="65000"/>
              <a:buFont typeface="Wingdings" charset="2"/>
              <a:buChar char=""/>
              <a:tabLst>
                <a:tab pos="341280" algn="l"/>
                <a:tab pos="1255680" algn="l"/>
                <a:tab pos="2170080" algn="l"/>
                <a:tab pos="3084480" algn="l"/>
                <a:tab pos="3998880" algn="l"/>
                <a:tab pos="4913280" algn="l"/>
                <a:tab pos="5827680" algn="l"/>
                <a:tab pos="6742080" algn="l"/>
                <a:tab pos="7656480" algn="l"/>
                <a:tab pos="8570880" algn="l"/>
                <a:tab pos="9485280" algn="l"/>
                <a:tab pos="10399680" algn="l"/>
                <a:tab pos="10858680" algn="l"/>
              </a:tabLst>
            </a:pPr>
            <a:r>
              <a:rPr lang="pt-BR" sz="2800" b="0" strike="noStrike" spc="-1">
                <a:solidFill>
                  <a:srgbClr val="000000"/>
                </a:solidFill>
                <a:latin typeface="Times New Roman"/>
                <a:ea typeface="Microsoft YaHei"/>
              </a:rPr>
              <a:t>Inserir agradecimentos à Agência de Fomento pelo auxílio financeiro (Fundação Araucária, CNPq ou Unicentro), conforme o caso.</a:t>
            </a:r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Text Box 14"/>
          <p:cNvSpPr/>
          <p:nvPr/>
        </p:nvSpPr>
        <p:spPr>
          <a:xfrm>
            <a:off x="0" y="720000"/>
            <a:ext cx="10080000" cy="504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>
              <a:lnSpc>
                <a:spcPct val="9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3200" b="1" strike="noStrike" spc="-1">
                <a:solidFill>
                  <a:srgbClr val="000000"/>
                </a:solidFill>
                <a:latin typeface="Times New Roman"/>
                <a:ea typeface="Microsoft YaHei"/>
              </a:rPr>
              <a:t>Referências</a:t>
            </a:r>
            <a:endParaRPr lang="pt-B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6" name="Text Box 15"/>
          <p:cNvSpPr/>
          <p:nvPr/>
        </p:nvSpPr>
        <p:spPr>
          <a:xfrm>
            <a:off x="237960" y="1440000"/>
            <a:ext cx="9662040" cy="3780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Autofit/>
          </a:bodyPr>
          <a:lstStyle/>
          <a:p>
            <a:pPr marL="341280" indent="-341280" algn="just">
              <a:lnSpc>
                <a:spcPct val="93000"/>
              </a:lnSpc>
              <a:spcBef>
                <a:spcPts val="799"/>
              </a:spcBef>
              <a:buClr>
                <a:srgbClr val="C55A11"/>
              </a:buClr>
              <a:buSzPct val="65000"/>
              <a:buFont typeface="Wingdings" charset="2"/>
              <a:buChar char=""/>
              <a:tabLst>
                <a:tab pos="341280" algn="l"/>
                <a:tab pos="1255680" algn="l"/>
                <a:tab pos="2170080" algn="l"/>
                <a:tab pos="3084480" algn="l"/>
                <a:tab pos="3998880" algn="l"/>
                <a:tab pos="4913280" algn="l"/>
                <a:tab pos="5827680" algn="l"/>
                <a:tab pos="6742080" algn="l"/>
                <a:tab pos="7656480" algn="l"/>
                <a:tab pos="8570880" algn="l"/>
                <a:tab pos="9485280" algn="l"/>
                <a:tab pos="10399680" algn="l"/>
                <a:tab pos="10858680" algn="l"/>
              </a:tabLst>
            </a:pPr>
            <a:r>
              <a:rPr lang="pt-BR" sz="2800" b="0" strike="noStrike" spc="-1">
                <a:solidFill>
                  <a:srgbClr val="000000"/>
                </a:solidFill>
                <a:latin typeface="Times New Roman"/>
                <a:ea typeface="Microsoft YaHei"/>
              </a:rPr>
              <a:t>Inserir as referências bibliográficas utilizadas na apresentação.</a:t>
            </a:r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Text Box 16"/>
          <p:cNvSpPr/>
          <p:nvPr/>
        </p:nvSpPr>
        <p:spPr>
          <a:xfrm>
            <a:off x="0" y="720000"/>
            <a:ext cx="10080000" cy="504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>
              <a:lnSpc>
                <a:spcPct val="9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3200" b="1" strike="noStrike" spc="-1">
                <a:solidFill>
                  <a:srgbClr val="000000"/>
                </a:solidFill>
                <a:latin typeface="Times New Roman"/>
                <a:ea typeface="Microsoft YaHei"/>
              </a:rPr>
              <a:t>Orientações gerais para a preparação da apresentação</a:t>
            </a:r>
            <a:endParaRPr lang="pt-B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8" name="Text Box 17"/>
          <p:cNvSpPr/>
          <p:nvPr/>
        </p:nvSpPr>
        <p:spPr>
          <a:xfrm>
            <a:off x="237960" y="1440000"/>
            <a:ext cx="9662040" cy="3780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Autofit/>
          </a:bodyPr>
          <a:lstStyle/>
          <a:p>
            <a:pPr marL="341280" indent="-341280" algn="just">
              <a:lnSpc>
                <a:spcPct val="93000"/>
              </a:lnSpc>
              <a:spcBef>
                <a:spcPts val="799"/>
              </a:spcBef>
              <a:buClr>
                <a:srgbClr val="C55A11"/>
              </a:buClr>
              <a:buSzPct val="65000"/>
              <a:buFont typeface="Wingdings" charset="2"/>
              <a:buChar char=""/>
              <a:tabLst>
                <a:tab pos="341280" algn="l"/>
                <a:tab pos="1255680" algn="l"/>
                <a:tab pos="2170080" algn="l"/>
                <a:tab pos="3084480" algn="l"/>
                <a:tab pos="3998880" algn="l"/>
                <a:tab pos="4913280" algn="l"/>
                <a:tab pos="5827680" algn="l"/>
                <a:tab pos="6742080" algn="l"/>
                <a:tab pos="7656480" algn="l"/>
                <a:tab pos="8570880" algn="l"/>
                <a:tab pos="9485280" algn="l"/>
                <a:tab pos="10399680" algn="l"/>
                <a:tab pos="10858680" algn="l"/>
              </a:tabLst>
            </a:pPr>
            <a:r>
              <a:rPr lang="pt-BR" sz="2800" b="0" strike="noStrike" spc="-1">
                <a:solidFill>
                  <a:srgbClr val="000000"/>
                </a:solidFill>
                <a:latin typeface="Times New Roman"/>
                <a:ea typeface="Microsoft YaHei"/>
              </a:rPr>
              <a:t>Utilizar e manter este modelo.</a:t>
            </a:r>
            <a:endParaRPr lang="pt-BR" sz="2800" b="0" strike="noStrike" spc="-1">
              <a:solidFill>
                <a:srgbClr val="000000"/>
              </a:solidFill>
              <a:latin typeface="Arial"/>
            </a:endParaRPr>
          </a:p>
          <a:p>
            <a:pPr marL="341280" indent="-341280" algn="just">
              <a:lnSpc>
                <a:spcPct val="93000"/>
              </a:lnSpc>
              <a:spcBef>
                <a:spcPts val="799"/>
              </a:spcBef>
              <a:buClr>
                <a:srgbClr val="C55A11"/>
              </a:buClr>
              <a:buSzPct val="65000"/>
              <a:buFont typeface="Wingdings" charset="2"/>
              <a:buChar char=""/>
              <a:tabLst>
                <a:tab pos="341280" algn="l"/>
                <a:tab pos="1255680" algn="l"/>
                <a:tab pos="2170080" algn="l"/>
                <a:tab pos="3084480" algn="l"/>
                <a:tab pos="3998880" algn="l"/>
                <a:tab pos="4913280" algn="l"/>
                <a:tab pos="5827680" algn="l"/>
                <a:tab pos="6742080" algn="l"/>
                <a:tab pos="7656480" algn="l"/>
                <a:tab pos="8570880" algn="l"/>
                <a:tab pos="9485280" algn="l"/>
                <a:tab pos="10399680" algn="l"/>
                <a:tab pos="10858680" algn="l"/>
              </a:tabLst>
            </a:pPr>
            <a:r>
              <a:rPr lang="pt-BR" sz="2800" b="0" strike="noStrike" spc="-1">
                <a:solidFill>
                  <a:srgbClr val="000000"/>
                </a:solidFill>
                <a:latin typeface="Times New Roman"/>
                <a:ea typeface="Microsoft YaHei"/>
              </a:rPr>
              <a:t>Recomenda-se que a ênfase da apresentação seja nos </a:t>
            </a:r>
            <a:r>
              <a:rPr lang="pt-BR" sz="2800" b="1" strike="noStrike" spc="-1">
                <a:solidFill>
                  <a:srgbClr val="000000"/>
                </a:solidFill>
                <a:latin typeface="Times New Roman"/>
                <a:ea typeface="Microsoft YaHei"/>
              </a:rPr>
              <a:t>resultados</a:t>
            </a:r>
            <a:r>
              <a:rPr lang="pt-BR" sz="2800" b="0" strike="noStrike" spc="-1">
                <a:solidFill>
                  <a:srgbClr val="000000"/>
                </a:solidFill>
                <a:latin typeface="Times New Roman"/>
                <a:ea typeface="Microsoft YaHei"/>
              </a:rPr>
              <a:t> da iniciação científica.</a:t>
            </a:r>
            <a:endParaRPr lang="pt-BR" sz="2800" b="0" strike="noStrike" spc="-1">
              <a:solidFill>
                <a:srgbClr val="000000"/>
              </a:solidFill>
              <a:latin typeface="Arial"/>
            </a:endParaRPr>
          </a:p>
          <a:p>
            <a:pPr marL="341280" indent="-341280" algn="just">
              <a:lnSpc>
                <a:spcPct val="93000"/>
              </a:lnSpc>
              <a:spcBef>
                <a:spcPts val="799"/>
              </a:spcBef>
              <a:buClr>
                <a:srgbClr val="C55A11"/>
              </a:buClr>
              <a:buSzPct val="65000"/>
              <a:buFont typeface="Wingdings" charset="2"/>
              <a:buChar char=""/>
              <a:tabLst>
                <a:tab pos="341280" algn="l"/>
                <a:tab pos="1255680" algn="l"/>
                <a:tab pos="2170080" algn="l"/>
                <a:tab pos="3084480" algn="l"/>
                <a:tab pos="3998880" algn="l"/>
                <a:tab pos="4913280" algn="l"/>
                <a:tab pos="5827680" algn="l"/>
                <a:tab pos="6742080" algn="l"/>
                <a:tab pos="7656480" algn="l"/>
                <a:tab pos="8570880" algn="l"/>
                <a:tab pos="9485280" algn="l"/>
                <a:tab pos="10399680" algn="l"/>
                <a:tab pos="10858680" algn="l"/>
              </a:tabLst>
            </a:pPr>
            <a:r>
              <a:rPr lang="pt-BR" sz="2800" b="0" strike="noStrike" spc="-1">
                <a:solidFill>
                  <a:srgbClr val="000000"/>
                </a:solidFill>
                <a:latin typeface="Times New Roman"/>
                <a:ea typeface="Microsoft YaHei"/>
              </a:rPr>
              <a:t>Não há limite no número de slides apresentados, desde que o tempo final de apresentação não ultrapasse </a:t>
            </a:r>
            <a:r>
              <a:rPr lang="pt-BR" sz="2800" b="1" strike="noStrike" spc="-1">
                <a:solidFill>
                  <a:srgbClr val="000000"/>
                </a:solidFill>
                <a:latin typeface="Times New Roman"/>
                <a:ea typeface="Microsoft YaHei"/>
              </a:rPr>
              <a:t>10 minutos</a:t>
            </a:r>
            <a:r>
              <a:rPr lang="pt-BR" sz="2800" b="0" strike="noStrike" spc="-1">
                <a:solidFill>
                  <a:srgbClr val="000000"/>
                </a:solidFill>
                <a:latin typeface="Times New Roman"/>
                <a:ea typeface="Microsoft YaHei"/>
              </a:rPr>
              <a:t>.</a:t>
            </a:r>
            <a:endParaRPr lang="pt-BR" sz="2800" b="0" strike="noStrike" spc="-1">
              <a:solidFill>
                <a:srgbClr val="000000"/>
              </a:solidFill>
              <a:latin typeface="Arial"/>
            </a:endParaRPr>
          </a:p>
          <a:p>
            <a:pPr marL="341280" indent="-341280" algn="just">
              <a:lnSpc>
                <a:spcPct val="93000"/>
              </a:lnSpc>
              <a:spcBef>
                <a:spcPts val="799"/>
              </a:spcBef>
              <a:buClr>
                <a:srgbClr val="C55A11"/>
              </a:buClr>
              <a:buSzPct val="65000"/>
              <a:buFont typeface="Wingdings" charset="2"/>
              <a:buChar char=""/>
              <a:tabLst>
                <a:tab pos="341280" algn="l"/>
                <a:tab pos="1255680" algn="l"/>
                <a:tab pos="2170080" algn="l"/>
                <a:tab pos="3084480" algn="l"/>
                <a:tab pos="3998880" algn="l"/>
                <a:tab pos="4913280" algn="l"/>
                <a:tab pos="5827680" algn="l"/>
                <a:tab pos="6742080" algn="l"/>
                <a:tab pos="7656480" algn="l"/>
                <a:tab pos="8570880" algn="l"/>
                <a:tab pos="9485280" algn="l"/>
                <a:tab pos="10399680" algn="l"/>
                <a:tab pos="10858680" algn="l"/>
              </a:tabLst>
            </a:pPr>
            <a:r>
              <a:rPr lang="pt-BR" sz="2800" b="0" strike="noStrike" spc="-1">
                <a:solidFill>
                  <a:srgbClr val="000000"/>
                </a:solidFill>
                <a:latin typeface="Times New Roman"/>
                <a:ea typeface="Microsoft YaHei"/>
              </a:rPr>
              <a:t>O apresentador deve realizar prévias da apresentação, de forma a estar preparado para finalizá-la dentro do tempo máximo permitido.</a:t>
            </a:r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6350" cap="flat" cmpd="sng" algn="ctr">
          <a:prstDash val="solid"/>
          <a:miter/>
        </a:ln>
        <a:ln w="12700" cap="flat" cmpd="sng" algn="ctr">
          <a:prstDash val="solid"/>
          <a:miter/>
        </a:ln>
        <a:ln w="190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6350" cap="flat" cmpd="sng" algn="ctr">
          <a:prstDash val="solid"/>
          <a:miter/>
        </a:ln>
        <a:ln w="12700" cap="flat" cmpd="sng" algn="ctr">
          <a:prstDash val="solid"/>
          <a:miter/>
        </a:ln>
        <a:ln w="190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6350" cap="flat" cmpd="sng" algn="ctr">
          <a:prstDash val="solid"/>
          <a:miter/>
        </a:ln>
        <a:ln w="12700" cap="flat" cmpd="sng" algn="ctr">
          <a:prstDash val="solid"/>
          <a:miter/>
        </a:ln>
        <a:ln w="190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6350" cap="flat" cmpd="sng" algn="ctr">
          <a:prstDash val="solid"/>
          <a:miter/>
        </a:ln>
        <a:ln w="12700" cap="flat" cmpd="sng" algn="ctr">
          <a:prstDash val="solid"/>
          <a:miter/>
        </a:ln>
        <a:ln w="190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6350" cap="flat" cmpd="sng" algn="ctr">
          <a:prstDash val="solid"/>
          <a:miter/>
        </a:ln>
        <a:ln w="12700" cap="flat" cmpd="sng" algn="ctr">
          <a:prstDash val="solid"/>
          <a:miter/>
        </a:ln>
        <a:ln w="190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6350" cap="flat" cmpd="sng" algn="ctr">
          <a:prstDash val="solid"/>
          <a:miter/>
        </a:ln>
        <a:ln w="12700" cap="flat" cmpd="sng" algn="ctr">
          <a:prstDash val="solid"/>
          <a:miter/>
        </a:ln>
        <a:ln w="190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6350" cap="flat" cmpd="sng" algn="ctr">
          <a:prstDash val="solid"/>
          <a:miter/>
        </a:ln>
        <a:ln w="12700" cap="flat" cmpd="sng" algn="ctr">
          <a:prstDash val="solid"/>
          <a:miter/>
        </a:ln>
        <a:ln w="190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6350" cap="flat" cmpd="sng" algn="ctr">
          <a:prstDash val="solid"/>
          <a:miter/>
        </a:ln>
        <a:ln w="12700" cap="flat" cmpd="sng" algn="ctr">
          <a:prstDash val="solid"/>
          <a:miter/>
        </a:ln>
        <a:ln w="190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6350" cap="flat" cmpd="sng" algn="ctr">
          <a:prstDash val="solid"/>
          <a:miter/>
        </a:ln>
        <a:ln w="12700" cap="flat" cmpd="sng" algn="ctr">
          <a:prstDash val="solid"/>
          <a:miter/>
        </a:ln>
        <a:ln w="190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6350" cap="flat" cmpd="sng" algn="ctr">
          <a:prstDash val="solid"/>
          <a:miter/>
        </a:ln>
        <a:ln w="12700" cap="flat" cmpd="sng" algn="ctr">
          <a:prstDash val="solid"/>
          <a:miter/>
        </a:ln>
        <a:ln w="190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6350" cap="flat" cmpd="sng" algn="ctr">
          <a:prstDash val="solid"/>
          <a:miter/>
        </a:ln>
        <a:ln w="12700" cap="flat" cmpd="sng" algn="ctr">
          <a:prstDash val="solid"/>
          <a:miter/>
        </a:ln>
        <a:ln w="190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6350" cap="flat" cmpd="sng" algn="ctr">
          <a:prstDash val="solid"/>
          <a:miter/>
        </a:ln>
        <a:ln w="12700" cap="flat" cmpd="sng" algn="ctr">
          <a:prstDash val="solid"/>
          <a:miter/>
        </a:ln>
        <a:ln w="190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</TotalTime>
  <Words>315</Words>
  <Application>Microsoft Office PowerPoint</Application>
  <PresentationFormat>Personalizados</PresentationFormat>
  <Paragraphs>34</Paragraphs>
  <Slides>9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6</vt:i4>
      </vt:variant>
      <vt:variant>
        <vt:lpstr>Tema</vt:lpstr>
      </vt:variant>
      <vt:variant>
        <vt:i4>12</vt:i4>
      </vt:variant>
      <vt:variant>
        <vt:lpstr>Títulos dos diapositivos</vt:lpstr>
      </vt:variant>
      <vt:variant>
        <vt:i4>9</vt:i4>
      </vt:variant>
    </vt:vector>
  </HeadingPairs>
  <TitlesOfParts>
    <vt:vector size="27" baseType="lpstr">
      <vt:lpstr>Microsoft YaHei</vt:lpstr>
      <vt:lpstr>Arial</vt:lpstr>
      <vt:lpstr>DejaVu Sans</vt:lpstr>
      <vt:lpstr>Symbol</vt:lpstr>
      <vt:lpstr>Times New Roman</vt:lpstr>
      <vt:lpstr>Wingdings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subject/>
  <dc:creator/>
  <dc:description/>
  <cp:lastModifiedBy>Matheus Henrick de Oliveira</cp:lastModifiedBy>
  <cp:revision>12</cp:revision>
  <dcterms:created xsi:type="dcterms:W3CDTF">2024-07-18T10:13:23Z</dcterms:created>
  <dcterms:modified xsi:type="dcterms:W3CDTF">2024-08-28T14:57:07Z</dcterms:modified>
  <dc:language>pt-BR</dc:language>
</cp:coreProperties>
</file>