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</p:sldIdLst>
  <p:sldSz cx="10080625" cy="567055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20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5151960" y="1326600"/>
            <a:ext cx="442620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/>
          </p:nvPr>
        </p:nvSpPr>
        <p:spPr>
          <a:xfrm>
            <a:off x="504000" y="3043800"/>
            <a:ext cx="907056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E3006D1-AB07-409B-9FBF-D05BC9613D0B}" type="slidenum">
              <a:t>‹nº›</a:t>
            </a:fld>
            <a:endParaRPr/>
          </a:p>
        </p:txBody>
      </p:sp>
      <p:sp>
        <p:nvSpPr>
          <p:cNvPr id="3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AEEE260C-1E9B-42BB-80DA-84BC9BE2A720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20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5151960" y="1326600"/>
            <a:ext cx="4426200" cy="32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504000" y="3043800"/>
            <a:ext cx="442620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9648A846-F3FB-4061-A9B7-8A45D7CD1D5D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200" cy="32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5151960" y="1326600"/>
            <a:ext cx="442620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/>
          </p:nvPr>
        </p:nvSpPr>
        <p:spPr>
          <a:xfrm>
            <a:off x="5151960" y="3043800"/>
            <a:ext cx="442620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0889B359-09CD-4A58-8240-0A6455242025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56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504000" y="3043800"/>
            <a:ext cx="907056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78480C6-1763-471F-BD12-4B8869B028DC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20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5151960" y="1326600"/>
            <a:ext cx="442620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504000" y="3043800"/>
            <a:ext cx="442620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5151960" y="3043800"/>
            <a:ext cx="4426200" cy="156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AE3D69A-63E3-45E2-97E7-F4BFCB87547C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710B85C-6C54-4668-8320-1A94EFE92BE8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2F643685-61BC-4CFA-A07A-1D25F2522A3C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54423CCD-0A7A-488F-82D4-FED03AA40658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12D5C7F9-7183-4295-941F-025379CB4467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200" cy="32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151960" y="1326600"/>
            <a:ext cx="4426200" cy="32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1833F604-79CD-4B37-94ED-0C5F49F87E87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6E8C6598-DE27-4B7F-8B10-41A33FAE6D81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7.º nível de tópicos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20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7.º nível de tópicos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907056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5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7.º nível de tópicos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3200" cy="38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5" name="PlaceHolder 6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976BDCD-7520-4E3D-BAD8-94587B6B63BF}" type="slidenum"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ftr" idx="28"/>
          </p:nvPr>
        </p:nvSpPr>
        <p:spPr>
          <a:xfrm>
            <a:off x="3447360" y="5165280"/>
            <a:ext cx="3193200" cy="38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68" name="PlaceHolder 2"/>
          <p:cNvSpPr>
            <a:spLocks noGrp="1"/>
          </p:cNvSpPr>
          <p:nvPr>
            <p:ph type="sldNum" idx="29"/>
          </p:nvPr>
        </p:nvSpPr>
        <p:spPr>
          <a:xfrm>
            <a:off x="722736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0EA0CBA-9B22-45C4-9AD1-03F67DA75929}" type="slidenum"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dt" idx="30"/>
          </p:nvPr>
        </p:nvSpPr>
        <p:spPr>
          <a:xfrm>
            <a:off x="50400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7.º nível de tópicos</a:t>
            </a: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200" cy="32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7.º nível de tópicos</a:t>
            </a: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442620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7.º nível de tópicos</a:t>
            </a:r>
          </a:p>
        </p:txBody>
      </p:sp>
      <p:sp>
        <p:nvSpPr>
          <p:cNvPr id="74" name="PlaceHolder 5"/>
          <p:cNvSpPr>
            <a:spLocks noGrp="1"/>
          </p:cNvSpPr>
          <p:nvPr>
            <p:ph type="ftr" idx="31"/>
          </p:nvPr>
        </p:nvSpPr>
        <p:spPr>
          <a:xfrm>
            <a:off x="3447360" y="5165280"/>
            <a:ext cx="3193200" cy="38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75" name="PlaceHolder 6"/>
          <p:cNvSpPr>
            <a:spLocks noGrp="1"/>
          </p:cNvSpPr>
          <p:nvPr>
            <p:ph type="sldNum" idx="32"/>
          </p:nvPr>
        </p:nvSpPr>
        <p:spPr>
          <a:xfrm>
            <a:off x="722736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AA9A166-DEA4-4B9F-90F4-29FF6C8F8060}" type="slidenum"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dt" idx="33"/>
          </p:nvPr>
        </p:nvSpPr>
        <p:spPr>
          <a:xfrm>
            <a:off x="50400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32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7.º nível de tópicos</a:t>
            </a: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20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7.º nível de tópicos</a:t>
            </a: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5152320" y="3043800"/>
            <a:ext cx="442620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7.º nível de tópicos</a:t>
            </a:r>
          </a:p>
        </p:txBody>
      </p:sp>
      <p:sp>
        <p:nvSpPr>
          <p:cNvPr id="85" name="PlaceHolder 5"/>
          <p:cNvSpPr>
            <a:spLocks noGrp="1"/>
          </p:cNvSpPr>
          <p:nvPr>
            <p:ph type="ftr" idx="34"/>
          </p:nvPr>
        </p:nvSpPr>
        <p:spPr>
          <a:xfrm>
            <a:off x="3447360" y="5165280"/>
            <a:ext cx="3193200" cy="38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86" name="PlaceHolder 6"/>
          <p:cNvSpPr>
            <a:spLocks noGrp="1"/>
          </p:cNvSpPr>
          <p:nvPr>
            <p:ph type="sldNum" idx="35"/>
          </p:nvPr>
        </p:nvSpPr>
        <p:spPr>
          <a:xfrm>
            <a:off x="722736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042E5B9-86B0-4A42-93E3-D4A0CC9787D5}" type="slidenum"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dt" idx="36"/>
          </p:nvPr>
        </p:nvSpPr>
        <p:spPr>
          <a:xfrm>
            <a:off x="50400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56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5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7.º nível de tópicos</a:t>
            </a: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3043800"/>
            <a:ext cx="907056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50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7.º nível de tópicos</a:t>
            </a:r>
          </a:p>
        </p:txBody>
      </p:sp>
      <p:sp>
        <p:nvSpPr>
          <p:cNvPr id="14" name="PlaceHolder 4"/>
          <p:cNvSpPr>
            <a:spLocks noGrp="1"/>
          </p:cNvSpPr>
          <p:nvPr>
            <p:ph type="ftr" idx="4"/>
          </p:nvPr>
        </p:nvSpPr>
        <p:spPr>
          <a:xfrm>
            <a:off x="3447360" y="5165280"/>
            <a:ext cx="3193200" cy="38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15" name="PlaceHolder 5"/>
          <p:cNvSpPr>
            <a:spLocks noGrp="1"/>
          </p:cNvSpPr>
          <p:nvPr>
            <p:ph type="sldNum" idx="5"/>
          </p:nvPr>
        </p:nvSpPr>
        <p:spPr>
          <a:xfrm>
            <a:off x="722736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45F25B6-D865-458F-88A1-2A89E3D3FB96}" type="slidenum"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6"/>
          <p:cNvSpPr>
            <a:spLocks noGrp="1"/>
          </p:cNvSpPr>
          <p:nvPr>
            <p:ph type="dt" idx="6"/>
          </p:nvPr>
        </p:nvSpPr>
        <p:spPr>
          <a:xfrm>
            <a:off x="50400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7.º nível de tópicos</a:t>
            </a: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20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7.º nível de tópicos</a:t>
            </a: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442620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7.º nível de tópicos</a:t>
            </a:r>
          </a:p>
        </p:txBody>
      </p:sp>
      <p:sp>
        <p:nvSpPr>
          <p:cNvPr id="24" name="PlaceHolder 5"/>
          <p:cNvSpPr>
            <a:spLocks noGrp="1"/>
          </p:cNvSpPr>
          <p:nvPr>
            <p:ph type="body"/>
          </p:nvPr>
        </p:nvSpPr>
        <p:spPr>
          <a:xfrm>
            <a:off x="5152320" y="3043800"/>
            <a:ext cx="4426200" cy="156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6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7.º nível de tópicos</a:t>
            </a:r>
          </a:p>
        </p:txBody>
      </p:sp>
      <p:sp>
        <p:nvSpPr>
          <p:cNvPr id="25" name="PlaceHolder 6"/>
          <p:cNvSpPr>
            <a:spLocks noGrp="1"/>
          </p:cNvSpPr>
          <p:nvPr>
            <p:ph type="ftr" idx="7"/>
          </p:nvPr>
        </p:nvSpPr>
        <p:spPr>
          <a:xfrm>
            <a:off x="3447360" y="5165280"/>
            <a:ext cx="3193200" cy="38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26" name="PlaceHolder 7"/>
          <p:cNvSpPr>
            <a:spLocks noGrp="1"/>
          </p:cNvSpPr>
          <p:nvPr>
            <p:ph type="sldNum" idx="8"/>
          </p:nvPr>
        </p:nvSpPr>
        <p:spPr>
          <a:xfrm>
            <a:off x="722736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DB7ADF6-AC03-4E26-8E8C-840438767868}" type="slidenum"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8"/>
          <p:cNvSpPr>
            <a:spLocks noGrp="1"/>
          </p:cNvSpPr>
          <p:nvPr>
            <p:ph type="dt" idx="9"/>
          </p:nvPr>
        </p:nvSpPr>
        <p:spPr>
          <a:xfrm>
            <a:off x="50400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ftr" idx="10"/>
          </p:nvPr>
        </p:nvSpPr>
        <p:spPr>
          <a:xfrm>
            <a:off x="3447360" y="5165280"/>
            <a:ext cx="3193200" cy="38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34" name="PlaceHolder 2"/>
          <p:cNvSpPr>
            <a:spLocks noGrp="1"/>
          </p:cNvSpPr>
          <p:nvPr>
            <p:ph type="sldNum" idx="11"/>
          </p:nvPr>
        </p:nvSpPr>
        <p:spPr>
          <a:xfrm>
            <a:off x="722736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67A5921-A71D-4EA9-9BAE-0A0EB8F7CE97}" type="slidenum"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dt" idx="12"/>
          </p:nvPr>
        </p:nvSpPr>
        <p:spPr>
          <a:xfrm>
            <a:off x="50400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ftr" idx="13"/>
          </p:nvPr>
        </p:nvSpPr>
        <p:spPr>
          <a:xfrm>
            <a:off x="3447360" y="5165280"/>
            <a:ext cx="3193200" cy="38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sldNum" idx="14"/>
          </p:nvPr>
        </p:nvSpPr>
        <p:spPr>
          <a:xfrm>
            <a:off x="722736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903F4CF-61AA-4AC1-9A3D-D02F1CED42B4}" type="slidenum"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dt" idx="15"/>
          </p:nvPr>
        </p:nvSpPr>
        <p:spPr>
          <a:xfrm>
            <a:off x="50400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7.º nível de tópicos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ftr" idx="16"/>
          </p:nvPr>
        </p:nvSpPr>
        <p:spPr>
          <a:xfrm>
            <a:off x="3447360" y="5165280"/>
            <a:ext cx="3193200" cy="38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42" name="PlaceHolder 4"/>
          <p:cNvSpPr>
            <a:spLocks noGrp="1"/>
          </p:cNvSpPr>
          <p:nvPr>
            <p:ph type="sldNum" idx="17"/>
          </p:nvPr>
        </p:nvSpPr>
        <p:spPr>
          <a:xfrm>
            <a:off x="722736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0783558-1ADB-4186-9A54-4BD2F04FDA7D}" type="slidenum"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dt" idx="18"/>
          </p:nvPr>
        </p:nvSpPr>
        <p:spPr>
          <a:xfrm>
            <a:off x="50400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7.º nível de tópicos</a:t>
            </a:r>
          </a:p>
        </p:txBody>
      </p:sp>
      <p:sp>
        <p:nvSpPr>
          <p:cNvPr id="48" name="PlaceHolder 3"/>
          <p:cNvSpPr>
            <a:spLocks noGrp="1"/>
          </p:cNvSpPr>
          <p:nvPr>
            <p:ph type="ftr" idx="19"/>
          </p:nvPr>
        </p:nvSpPr>
        <p:spPr>
          <a:xfrm>
            <a:off x="3447360" y="5165280"/>
            <a:ext cx="3193200" cy="38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49" name="PlaceHolder 4"/>
          <p:cNvSpPr>
            <a:spLocks noGrp="1"/>
          </p:cNvSpPr>
          <p:nvPr>
            <p:ph type="sldNum" idx="20"/>
          </p:nvPr>
        </p:nvSpPr>
        <p:spPr>
          <a:xfrm>
            <a:off x="722736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CC7D9CF-2E47-454D-B707-7B2D8BF8C2E6}" type="slidenum"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dt" idx="21"/>
          </p:nvPr>
        </p:nvSpPr>
        <p:spPr>
          <a:xfrm>
            <a:off x="50400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32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7.º nível de tópicos</a:t>
            </a: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200" cy="32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7.º nível de tópicos</a:t>
            </a:r>
          </a:p>
        </p:txBody>
      </p:sp>
      <p:sp>
        <p:nvSpPr>
          <p:cNvPr id="56" name="PlaceHolder 4"/>
          <p:cNvSpPr>
            <a:spLocks noGrp="1"/>
          </p:cNvSpPr>
          <p:nvPr>
            <p:ph type="ftr" idx="22"/>
          </p:nvPr>
        </p:nvSpPr>
        <p:spPr>
          <a:xfrm>
            <a:off x="3447360" y="5165280"/>
            <a:ext cx="3193200" cy="38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57" name="PlaceHolder 5"/>
          <p:cNvSpPr>
            <a:spLocks noGrp="1"/>
          </p:cNvSpPr>
          <p:nvPr>
            <p:ph type="sldNum" idx="23"/>
          </p:nvPr>
        </p:nvSpPr>
        <p:spPr>
          <a:xfrm>
            <a:off x="722736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B86BE32-F2FB-4B01-AF1B-EA5B9F7E3DBF}" type="slidenum"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6"/>
          <p:cNvSpPr>
            <a:spLocks noGrp="1"/>
          </p:cNvSpPr>
          <p:nvPr>
            <p:ph type="dt" idx="24"/>
          </p:nvPr>
        </p:nvSpPr>
        <p:spPr>
          <a:xfrm>
            <a:off x="50400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63" name="PlaceHolder 2"/>
          <p:cNvSpPr>
            <a:spLocks noGrp="1"/>
          </p:cNvSpPr>
          <p:nvPr>
            <p:ph type="ftr" idx="25"/>
          </p:nvPr>
        </p:nvSpPr>
        <p:spPr>
          <a:xfrm>
            <a:off x="3447360" y="5165280"/>
            <a:ext cx="3193200" cy="38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64" name="PlaceHolder 3"/>
          <p:cNvSpPr>
            <a:spLocks noGrp="1"/>
          </p:cNvSpPr>
          <p:nvPr>
            <p:ph type="sldNum" idx="26"/>
          </p:nvPr>
        </p:nvSpPr>
        <p:spPr>
          <a:xfrm>
            <a:off x="722736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FCD0F31-FCA9-4A16-97AD-CD6D7FCF31B9}" type="slidenum"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dt" idx="27"/>
          </p:nvPr>
        </p:nvSpPr>
        <p:spPr>
          <a:xfrm>
            <a:off x="50400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Box 2"/>
          <p:cNvSpPr/>
          <p:nvPr/>
        </p:nvSpPr>
        <p:spPr>
          <a:xfrm>
            <a:off x="133200" y="900000"/>
            <a:ext cx="9814320" cy="407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720" algn="l"/>
                <a:tab pos="10858680" algn="l"/>
              </a:tabLst>
            </a:pPr>
            <a:r>
              <a:rPr lang="pt-BR" sz="4000" b="1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TÍTULO DO TRABALHO</a:t>
            </a:r>
            <a:endParaRPr lang="pt-BR" sz="4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720" algn="l"/>
                <a:tab pos="10858680" algn="l"/>
              </a:tabLst>
            </a:pPr>
            <a:endParaRPr lang="pt-BR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720" algn="l"/>
                <a:tab pos="10858680" algn="l"/>
              </a:tabLst>
            </a:pP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720" algn="l"/>
                <a:tab pos="10858680" algn="l"/>
              </a:tabLst>
            </a:pPr>
            <a:r>
              <a:rPr lang="pt-BR" sz="20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Nome do(a) Apresentador(a)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720" algn="l"/>
                <a:tab pos="10858680" algn="l"/>
              </a:tabLst>
            </a:pPr>
            <a:r>
              <a:rPr lang="pt-BR" sz="20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Tipo da bolsa e órgão financiador (PIBIC-FA ou PIBIC-CNPq ou PIBIS-FA ou PIBIS-CNPq ou BIC-UNICENTRO ou ICV)</a:t>
            </a:r>
            <a:endParaRPr lang="pt-BR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8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720" algn="l"/>
                <a:tab pos="10858680" algn="l"/>
              </a:tabLst>
            </a:pPr>
            <a:r>
              <a:rPr lang="pt-BR" sz="18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Contato (e-mail do(a) apresentador(a))</a:t>
            </a: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28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720" algn="l"/>
                <a:tab pos="10858680" algn="l"/>
              </a:tabLst>
            </a:pPr>
            <a:r>
              <a:rPr lang="pt-BR" sz="18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Curso de Graduação</a:t>
            </a: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28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720" algn="l"/>
                <a:tab pos="10858680" algn="l"/>
              </a:tabLst>
            </a:pPr>
            <a:r>
              <a:rPr lang="pt-BR" sz="18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Nome do(a) Orientador(a)</a:t>
            </a: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28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720" algn="l"/>
                <a:tab pos="10858680" algn="l"/>
              </a:tabLst>
            </a:pPr>
            <a:r>
              <a:rPr lang="pt-BR" sz="18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Departamento/Campus</a:t>
            </a: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28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720" algn="l"/>
                <a:tab pos="10858680" algn="l"/>
              </a:tabLst>
            </a:pPr>
            <a:r>
              <a:rPr lang="pt-BR" sz="18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Demais autores</a:t>
            </a:r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 Box 1"/>
          <p:cNvSpPr/>
          <p:nvPr/>
        </p:nvSpPr>
        <p:spPr>
          <a:xfrm>
            <a:off x="0" y="938658"/>
            <a:ext cx="10080000" cy="50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Introdução</a:t>
            </a:r>
            <a:endParaRPr lang="pt-BR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ext Box 3"/>
          <p:cNvSpPr/>
          <p:nvPr/>
        </p:nvSpPr>
        <p:spPr>
          <a:xfrm>
            <a:off x="237960" y="1440000"/>
            <a:ext cx="9662040" cy="378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marL="341280" indent="-341280" algn="just">
              <a:lnSpc>
                <a:spcPct val="93000"/>
              </a:lnSpc>
              <a:spcBef>
                <a:spcPts val="799"/>
              </a:spcBef>
              <a:buClr>
                <a:srgbClr val="C55A11"/>
              </a:buClr>
              <a:buSzPct val="65000"/>
              <a:buFont typeface="Wingdings" charset="2"/>
              <a:buChar char=""/>
              <a:tabLst>
                <a:tab pos="341280" algn="l"/>
                <a:tab pos="1255680" algn="l"/>
                <a:tab pos="2170080" algn="l"/>
                <a:tab pos="3084480" algn="l"/>
                <a:tab pos="3998880" algn="l"/>
                <a:tab pos="4913280" algn="l"/>
                <a:tab pos="5827680" algn="l"/>
                <a:tab pos="6742080" algn="l"/>
                <a:tab pos="7656480" algn="l"/>
                <a:tab pos="8570880" algn="l"/>
                <a:tab pos="9485280" algn="l"/>
                <a:tab pos="10399680" algn="l"/>
                <a:tab pos="10858680" algn="l"/>
              </a:tabLst>
            </a:pPr>
            <a:r>
              <a:rPr lang="pt-BR" sz="28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Apresentar a introdução do trabalho, dando embasamento da pesquisa desenvolvida, bem como justificando a sua importância.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 Box 4"/>
          <p:cNvSpPr/>
          <p:nvPr/>
        </p:nvSpPr>
        <p:spPr>
          <a:xfrm>
            <a:off x="0" y="938660"/>
            <a:ext cx="10080000" cy="50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Objetivos</a:t>
            </a:r>
            <a:endParaRPr lang="pt-BR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Text Box 5"/>
          <p:cNvSpPr/>
          <p:nvPr/>
        </p:nvSpPr>
        <p:spPr>
          <a:xfrm>
            <a:off x="237960" y="1440000"/>
            <a:ext cx="9662040" cy="378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marL="341280" indent="-341280" algn="just">
              <a:lnSpc>
                <a:spcPct val="93000"/>
              </a:lnSpc>
              <a:spcBef>
                <a:spcPts val="799"/>
              </a:spcBef>
              <a:buClr>
                <a:srgbClr val="C55A11"/>
              </a:buClr>
              <a:buSzPct val="65000"/>
              <a:buFont typeface="Wingdings" charset="2"/>
              <a:buChar char=""/>
              <a:tabLst>
                <a:tab pos="341280" algn="l"/>
                <a:tab pos="1255680" algn="l"/>
                <a:tab pos="2170080" algn="l"/>
                <a:tab pos="3084480" algn="l"/>
                <a:tab pos="3998880" algn="l"/>
                <a:tab pos="4913280" algn="l"/>
                <a:tab pos="5827680" algn="l"/>
                <a:tab pos="6742080" algn="l"/>
                <a:tab pos="7656480" algn="l"/>
                <a:tab pos="8570880" algn="l"/>
                <a:tab pos="9485280" algn="l"/>
                <a:tab pos="10399680" algn="l"/>
                <a:tab pos="10858680" algn="l"/>
              </a:tabLst>
            </a:pPr>
            <a:r>
              <a:rPr lang="pt-BR" sz="28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Apresentar o Objetivo Geral e Objetivos Específicos, em sub itens.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 Box 6"/>
          <p:cNvSpPr/>
          <p:nvPr/>
        </p:nvSpPr>
        <p:spPr>
          <a:xfrm>
            <a:off x="0" y="938658"/>
            <a:ext cx="10080000" cy="50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Materiais e Métodos</a:t>
            </a:r>
            <a:endParaRPr lang="pt-BR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Text Box 7"/>
          <p:cNvSpPr/>
          <p:nvPr/>
        </p:nvSpPr>
        <p:spPr>
          <a:xfrm>
            <a:off x="237960" y="1440000"/>
            <a:ext cx="9662040" cy="378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marL="341280" indent="-341280" algn="just">
              <a:lnSpc>
                <a:spcPct val="93000"/>
              </a:lnSpc>
              <a:spcBef>
                <a:spcPts val="799"/>
              </a:spcBef>
              <a:buClr>
                <a:srgbClr val="C55A11"/>
              </a:buClr>
              <a:buSzPct val="65000"/>
              <a:buFont typeface="Wingdings" charset="2"/>
              <a:buChar char=""/>
              <a:tabLst>
                <a:tab pos="341280" algn="l"/>
                <a:tab pos="1255680" algn="l"/>
                <a:tab pos="2170080" algn="l"/>
                <a:tab pos="3084480" algn="l"/>
                <a:tab pos="3998880" algn="l"/>
                <a:tab pos="4913280" algn="l"/>
                <a:tab pos="5827680" algn="l"/>
                <a:tab pos="6742080" algn="l"/>
                <a:tab pos="7656480" algn="l"/>
                <a:tab pos="8570880" algn="l"/>
                <a:tab pos="9485280" algn="l"/>
                <a:tab pos="10399680" algn="l"/>
                <a:tab pos="10858680" algn="l"/>
              </a:tabLst>
            </a:pPr>
            <a:r>
              <a:rPr lang="pt-BR" sz="28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Este item poderá ser denominado “Revisão de literatura” nas subáreas em que os materiais de pesquisa/fontes forem predominantemente bibliográficos e/ou eletrônicos e o método for predominantemente de análise e cotejamento de textos.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1280" algn="just">
              <a:lnSpc>
                <a:spcPct val="93000"/>
              </a:lnSpc>
              <a:spcBef>
                <a:spcPts val="799"/>
              </a:spcBef>
              <a:buClr>
                <a:srgbClr val="C55A11"/>
              </a:buClr>
              <a:buSzPct val="65000"/>
              <a:buFont typeface="Wingdings" charset="2"/>
              <a:buChar char=""/>
              <a:tabLst>
                <a:tab pos="341280" algn="l"/>
                <a:tab pos="1255680" algn="l"/>
                <a:tab pos="2170080" algn="l"/>
                <a:tab pos="3084480" algn="l"/>
                <a:tab pos="3998880" algn="l"/>
                <a:tab pos="4913280" algn="l"/>
                <a:tab pos="5827680" algn="l"/>
                <a:tab pos="6742080" algn="l"/>
                <a:tab pos="7656480" algn="l"/>
                <a:tab pos="8570880" algn="l"/>
                <a:tab pos="9485280" algn="l"/>
                <a:tab pos="10399680" algn="l"/>
                <a:tab pos="10858680" algn="l"/>
              </a:tabLst>
            </a:pPr>
            <a:r>
              <a:rPr lang="pt-BR" sz="28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Apresentar qual a metodologia utilizada, como foram realizadas as análises, teste estatísticos quando for o caso, entre outros.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1280" algn="just">
              <a:lnSpc>
                <a:spcPct val="93000"/>
              </a:lnSpc>
              <a:spcBef>
                <a:spcPts val="799"/>
              </a:spcBef>
              <a:buClr>
                <a:srgbClr val="C55A11"/>
              </a:buClr>
              <a:buSzPct val="65000"/>
              <a:buFont typeface="Wingdings" charset="2"/>
              <a:buChar char=""/>
              <a:tabLst>
                <a:tab pos="341280" algn="l"/>
                <a:tab pos="1255680" algn="l"/>
                <a:tab pos="2170080" algn="l"/>
                <a:tab pos="3084480" algn="l"/>
                <a:tab pos="3998880" algn="l"/>
                <a:tab pos="4913280" algn="l"/>
                <a:tab pos="5827680" algn="l"/>
                <a:tab pos="6742080" algn="l"/>
                <a:tab pos="7656480" algn="l"/>
                <a:tab pos="8570880" algn="l"/>
                <a:tab pos="9485280" algn="l"/>
                <a:tab pos="10399680" algn="l"/>
                <a:tab pos="10858680" algn="l"/>
              </a:tabLst>
            </a:pPr>
            <a:r>
              <a:rPr lang="pt-BR" sz="28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Pode ser utilizado mais de um slide para este item.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 Box 8"/>
          <p:cNvSpPr/>
          <p:nvPr/>
        </p:nvSpPr>
        <p:spPr>
          <a:xfrm>
            <a:off x="0" y="938661"/>
            <a:ext cx="10080000" cy="50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Resultados e Discussão</a:t>
            </a:r>
            <a:endParaRPr lang="pt-BR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Text Box 9"/>
          <p:cNvSpPr/>
          <p:nvPr/>
        </p:nvSpPr>
        <p:spPr>
          <a:xfrm>
            <a:off x="237960" y="1440000"/>
            <a:ext cx="9662040" cy="378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marL="341280" indent="-341280" algn="just">
              <a:lnSpc>
                <a:spcPct val="93000"/>
              </a:lnSpc>
              <a:spcBef>
                <a:spcPts val="799"/>
              </a:spcBef>
              <a:buClr>
                <a:srgbClr val="C55A11"/>
              </a:buClr>
              <a:buSzPct val="65000"/>
              <a:buFont typeface="Wingdings" charset="2"/>
              <a:buChar char=""/>
              <a:tabLst>
                <a:tab pos="341280" algn="l"/>
                <a:tab pos="1255680" algn="l"/>
                <a:tab pos="2170080" algn="l"/>
                <a:tab pos="3084480" algn="l"/>
                <a:tab pos="3998880" algn="l"/>
                <a:tab pos="4913280" algn="l"/>
                <a:tab pos="5827680" algn="l"/>
                <a:tab pos="6742080" algn="l"/>
                <a:tab pos="7656480" algn="l"/>
                <a:tab pos="8570880" algn="l"/>
                <a:tab pos="9485280" algn="l"/>
                <a:tab pos="10399680" algn="l"/>
                <a:tab pos="10858680" algn="l"/>
              </a:tabLst>
            </a:pPr>
            <a:r>
              <a:rPr lang="pt-BR" sz="28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Apresentar a informação pertinente aos dados coletados e analisados com base na literatura, abrangendo estudos de caso.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1280" algn="just">
              <a:lnSpc>
                <a:spcPct val="93000"/>
              </a:lnSpc>
              <a:spcBef>
                <a:spcPts val="799"/>
              </a:spcBef>
              <a:buClr>
                <a:srgbClr val="C55A11"/>
              </a:buClr>
              <a:buSzPct val="65000"/>
              <a:buFont typeface="Wingdings" charset="2"/>
              <a:buChar char=""/>
              <a:tabLst>
                <a:tab pos="341280" algn="l"/>
                <a:tab pos="1255680" algn="l"/>
                <a:tab pos="2170080" algn="l"/>
                <a:tab pos="3084480" algn="l"/>
                <a:tab pos="3998880" algn="l"/>
                <a:tab pos="4913280" algn="l"/>
                <a:tab pos="5827680" algn="l"/>
                <a:tab pos="6742080" algn="l"/>
                <a:tab pos="7656480" algn="l"/>
                <a:tab pos="8570880" algn="l"/>
                <a:tab pos="9485280" algn="l"/>
                <a:tab pos="10399680" algn="l"/>
                <a:tab pos="10858680" algn="l"/>
              </a:tabLst>
            </a:pPr>
            <a:r>
              <a:rPr lang="pt-BR" sz="28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Explorar recursos como uso de tabelas, figuras, gráficos, entre outros.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1280" algn="just">
              <a:lnSpc>
                <a:spcPct val="93000"/>
              </a:lnSpc>
              <a:spcBef>
                <a:spcPts val="799"/>
              </a:spcBef>
              <a:buClr>
                <a:srgbClr val="C55A11"/>
              </a:buClr>
              <a:buSzPct val="65000"/>
              <a:buFont typeface="Wingdings" charset="2"/>
              <a:buChar char=""/>
              <a:tabLst>
                <a:tab pos="341280" algn="l"/>
                <a:tab pos="1255680" algn="l"/>
                <a:tab pos="2170080" algn="l"/>
                <a:tab pos="3084480" algn="l"/>
                <a:tab pos="3998880" algn="l"/>
                <a:tab pos="4913280" algn="l"/>
                <a:tab pos="5827680" algn="l"/>
                <a:tab pos="6742080" algn="l"/>
                <a:tab pos="7656480" algn="l"/>
                <a:tab pos="8570880" algn="l"/>
                <a:tab pos="9485280" algn="l"/>
                <a:tab pos="10399680" algn="l"/>
                <a:tab pos="10858680" algn="l"/>
              </a:tabLst>
            </a:pPr>
            <a:r>
              <a:rPr lang="pt-BR" sz="28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Pode ser utilizado mais de um slide para este item.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Box 10"/>
          <p:cNvSpPr/>
          <p:nvPr/>
        </p:nvSpPr>
        <p:spPr>
          <a:xfrm>
            <a:off x="0" y="938661"/>
            <a:ext cx="10080000" cy="50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Considerações Finais </a:t>
            </a:r>
            <a:endParaRPr lang="pt-BR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Text Box 11"/>
          <p:cNvSpPr/>
          <p:nvPr/>
        </p:nvSpPr>
        <p:spPr>
          <a:xfrm>
            <a:off x="237960" y="1440000"/>
            <a:ext cx="9662040" cy="378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marL="341280" indent="-341280" algn="just">
              <a:lnSpc>
                <a:spcPct val="93000"/>
              </a:lnSpc>
              <a:spcBef>
                <a:spcPts val="799"/>
              </a:spcBef>
              <a:buClr>
                <a:srgbClr val="C55A11"/>
              </a:buClr>
              <a:buSzPct val="65000"/>
              <a:buFont typeface="Wingdings" charset="2"/>
              <a:buChar char=""/>
              <a:tabLst>
                <a:tab pos="341280" algn="l"/>
                <a:tab pos="1255680" algn="l"/>
                <a:tab pos="2170080" algn="l"/>
                <a:tab pos="3084480" algn="l"/>
                <a:tab pos="3998880" algn="l"/>
                <a:tab pos="4913280" algn="l"/>
                <a:tab pos="5827680" algn="l"/>
                <a:tab pos="6742080" algn="l"/>
                <a:tab pos="7656480" algn="l"/>
                <a:tab pos="8570880" algn="l"/>
                <a:tab pos="9485280" algn="l"/>
                <a:tab pos="10399680" algn="l"/>
                <a:tab pos="10858680" algn="l"/>
              </a:tabLst>
            </a:pPr>
            <a:r>
              <a:rPr lang="pt-BR" sz="28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Apresentar as considerações finais e conclusões.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1280" algn="just">
              <a:lnSpc>
                <a:spcPct val="93000"/>
              </a:lnSpc>
              <a:spcBef>
                <a:spcPts val="799"/>
              </a:spcBef>
              <a:buClr>
                <a:srgbClr val="C55A11"/>
              </a:buClr>
              <a:buSzPct val="65000"/>
              <a:buFont typeface="Wingdings" charset="2"/>
              <a:buChar char=""/>
              <a:tabLst>
                <a:tab pos="341280" algn="l"/>
                <a:tab pos="1255680" algn="l"/>
                <a:tab pos="2170080" algn="l"/>
                <a:tab pos="3084480" algn="l"/>
                <a:tab pos="3998880" algn="l"/>
                <a:tab pos="4913280" algn="l"/>
                <a:tab pos="5827680" algn="l"/>
                <a:tab pos="6742080" algn="l"/>
                <a:tab pos="7656480" algn="l"/>
                <a:tab pos="8570880" algn="l"/>
                <a:tab pos="9485280" algn="l"/>
                <a:tab pos="10399680" algn="l"/>
                <a:tab pos="10858680" algn="l"/>
              </a:tabLst>
            </a:pPr>
            <a:r>
              <a:rPr lang="pt-BR" sz="28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Pode ser utilizado mais de um slide para este item.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 Box 12"/>
          <p:cNvSpPr/>
          <p:nvPr/>
        </p:nvSpPr>
        <p:spPr>
          <a:xfrm>
            <a:off x="0" y="938660"/>
            <a:ext cx="10080000" cy="50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Agradecimentos</a:t>
            </a:r>
            <a:endParaRPr lang="pt-BR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Text Box 13"/>
          <p:cNvSpPr/>
          <p:nvPr/>
        </p:nvSpPr>
        <p:spPr>
          <a:xfrm>
            <a:off x="237960" y="1440000"/>
            <a:ext cx="9662040" cy="378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marL="341280" indent="-341280" algn="just">
              <a:lnSpc>
                <a:spcPct val="93000"/>
              </a:lnSpc>
              <a:spcBef>
                <a:spcPts val="799"/>
              </a:spcBef>
              <a:buClr>
                <a:srgbClr val="C55A11"/>
              </a:buClr>
              <a:buSzPct val="65000"/>
              <a:buFont typeface="Wingdings" charset="2"/>
              <a:buChar char=""/>
              <a:tabLst>
                <a:tab pos="341280" algn="l"/>
                <a:tab pos="1255680" algn="l"/>
                <a:tab pos="2170080" algn="l"/>
                <a:tab pos="3084480" algn="l"/>
                <a:tab pos="3998880" algn="l"/>
                <a:tab pos="4913280" algn="l"/>
                <a:tab pos="5827680" algn="l"/>
                <a:tab pos="6742080" algn="l"/>
                <a:tab pos="7656480" algn="l"/>
                <a:tab pos="8570880" algn="l"/>
                <a:tab pos="9485280" algn="l"/>
                <a:tab pos="10399680" algn="l"/>
                <a:tab pos="10858680" algn="l"/>
              </a:tabLst>
            </a:pPr>
            <a:r>
              <a:rPr lang="pt-BR" sz="28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Inserir agradecimentos à Agência de Fomento pelo auxílio financeiro (Fundação Araucária, CNPq ou Unicentro), conforme o caso.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 Box 14"/>
          <p:cNvSpPr/>
          <p:nvPr/>
        </p:nvSpPr>
        <p:spPr>
          <a:xfrm>
            <a:off x="0" y="938658"/>
            <a:ext cx="10080000" cy="50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Referências</a:t>
            </a:r>
            <a:endParaRPr lang="pt-BR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Text Box 15"/>
          <p:cNvSpPr/>
          <p:nvPr/>
        </p:nvSpPr>
        <p:spPr>
          <a:xfrm>
            <a:off x="237960" y="1440000"/>
            <a:ext cx="9662040" cy="378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marL="341280" indent="-341280" algn="just">
              <a:lnSpc>
                <a:spcPct val="93000"/>
              </a:lnSpc>
              <a:spcBef>
                <a:spcPts val="799"/>
              </a:spcBef>
              <a:buClr>
                <a:srgbClr val="C55A11"/>
              </a:buClr>
              <a:buSzPct val="65000"/>
              <a:buFont typeface="Wingdings" charset="2"/>
              <a:buChar char=""/>
              <a:tabLst>
                <a:tab pos="341280" algn="l"/>
                <a:tab pos="1255680" algn="l"/>
                <a:tab pos="2170080" algn="l"/>
                <a:tab pos="3084480" algn="l"/>
                <a:tab pos="3998880" algn="l"/>
                <a:tab pos="4913280" algn="l"/>
                <a:tab pos="5827680" algn="l"/>
                <a:tab pos="6742080" algn="l"/>
                <a:tab pos="7656480" algn="l"/>
                <a:tab pos="8570880" algn="l"/>
                <a:tab pos="9485280" algn="l"/>
                <a:tab pos="10399680" algn="l"/>
                <a:tab pos="10858680" algn="l"/>
              </a:tabLst>
            </a:pPr>
            <a:r>
              <a:rPr lang="pt-BR" sz="28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Inserir as referências bibliográficas utilizadas na apresentação.</a:t>
            </a:r>
            <a:endParaRPr lang="pt-BR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 Box 16"/>
          <p:cNvSpPr/>
          <p:nvPr/>
        </p:nvSpPr>
        <p:spPr>
          <a:xfrm>
            <a:off x="0" y="938658"/>
            <a:ext cx="10080000" cy="50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Orientações gerais para a preparação da apresentação</a:t>
            </a:r>
            <a:endParaRPr lang="pt-BR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Text Box 17"/>
          <p:cNvSpPr/>
          <p:nvPr/>
        </p:nvSpPr>
        <p:spPr>
          <a:xfrm>
            <a:off x="237960" y="1440000"/>
            <a:ext cx="9662040" cy="378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marL="341280" indent="-341280" algn="just">
              <a:lnSpc>
                <a:spcPct val="93000"/>
              </a:lnSpc>
              <a:spcBef>
                <a:spcPts val="799"/>
              </a:spcBef>
              <a:buClr>
                <a:srgbClr val="C55A11"/>
              </a:buClr>
              <a:buSzPct val="65000"/>
              <a:buFont typeface="Wingdings" charset="2"/>
              <a:buChar char=""/>
              <a:tabLst>
                <a:tab pos="341280" algn="l"/>
                <a:tab pos="1255680" algn="l"/>
                <a:tab pos="2170080" algn="l"/>
                <a:tab pos="3084480" algn="l"/>
                <a:tab pos="3998880" algn="l"/>
                <a:tab pos="4913280" algn="l"/>
                <a:tab pos="5827680" algn="l"/>
                <a:tab pos="6742080" algn="l"/>
                <a:tab pos="7656480" algn="l"/>
                <a:tab pos="8570880" algn="l"/>
                <a:tab pos="9485280" algn="l"/>
                <a:tab pos="10399680" algn="l"/>
                <a:tab pos="10858680" algn="l"/>
              </a:tabLst>
            </a:pPr>
            <a:r>
              <a:rPr lang="pt-BR" sz="28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Utilizar e manter este modelo.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1280" algn="just">
              <a:lnSpc>
                <a:spcPct val="93000"/>
              </a:lnSpc>
              <a:spcBef>
                <a:spcPts val="799"/>
              </a:spcBef>
              <a:buClr>
                <a:srgbClr val="C55A11"/>
              </a:buClr>
              <a:buSzPct val="65000"/>
              <a:buFont typeface="Wingdings" charset="2"/>
              <a:buChar char=""/>
              <a:tabLst>
                <a:tab pos="341280" algn="l"/>
                <a:tab pos="1255680" algn="l"/>
                <a:tab pos="2170080" algn="l"/>
                <a:tab pos="3084480" algn="l"/>
                <a:tab pos="3998880" algn="l"/>
                <a:tab pos="4913280" algn="l"/>
                <a:tab pos="5827680" algn="l"/>
                <a:tab pos="6742080" algn="l"/>
                <a:tab pos="7656480" algn="l"/>
                <a:tab pos="8570880" algn="l"/>
                <a:tab pos="9485280" algn="l"/>
                <a:tab pos="10399680" algn="l"/>
                <a:tab pos="10858680" algn="l"/>
              </a:tabLst>
            </a:pPr>
            <a:r>
              <a:rPr lang="pt-BR" sz="28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Recomenda-se que a ênfase da apresentação seja nos </a:t>
            </a:r>
            <a:r>
              <a:rPr lang="pt-BR" sz="2800" b="1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resultados</a:t>
            </a:r>
            <a:r>
              <a:rPr lang="pt-BR" sz="28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 da iniciação científica.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1280" algn="just">
              <a:lnSpc>
                <a:spcPct val="93000"/>
              </a:lnSpc>
              <a:spcBef>
                <a:spcPts val="799"/>
              </a:spcBef>
              <a:buClr>
                <a:srgbClr val="C55A11"/>
              </a:buClr>
              <a:buSzPct val="65000"/>
              <a:buFont typeface="Wingdings" charset="2"/>
              <a:buChar char=""/>
              <a:tabLst>
                <a:tab pos="341280" algn="l"/>
                <a:tab pos="1255680" algn="l"/>
                <a:tab pos="2170080" algn="l"/>
                <a:tab pos="3084480" algn="l"/>
                <a:tab pos="3998880" algn="l"/>
                <a:tab pos="4913280" algn="l"/>
                <a:tab pos="5827680" algn="l"/>
                <a:tab pos="6742080" algn="l"/>
                <a:tab pos="7656480" algn="l"/>
                <a:tab pos="8570880" algn="l"/>
                <a:tab pos="9485280" algn="l"/>
                <a:tab pos="10399680" algn="l"/>
                <a:tab pos="10858680" algn="l"/>
              </a:tabLst>
            </a:pPr>
            <a:r>
              <a:rPr lang="pt-BR" sz="28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Não há limite no número de slides apresentados, desde que o tempo final de apresentação não ultrapasse </a:t>
            </a:r>
            <a:r>
              <a:rPr lang="pt-BR" sz="2800" b="1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10 minutos</a:t>
            </a:r>
            <a:r>
              <a:rPr lang="pt-BR" sz="28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.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1280" algn="just">
              <a:lnSpc>
                <a:spcPct val="93000"/>
              </a:lnSpc>
              <a:spcBef>
                <a:spcPts val="799"/>
              </a:spcBef>
              <a:buClr>
                <a:srgbClr val="C55A11"/>
              </a:buClr>
              <a:buSzPct val="65000"/>
              <a:buFont typeface="Wingdings" charset="2"/>
              <a:buChar char=""/>
              <a:tabLst>
                <a:tab pos="341280" algn="l"/>
                <a:tab pos="1255680" algn="l"/>
                <a:tab pos="2170080" algn="l"/>
                <a:tab pos="3084480" algn="l"/>
                <a:tab pos="3998880" algn="l"/>
                <a:tab pos="4913280" algn="l"/>
                <a:tab pos="5827680" algn="l"/>
                <a:tab pos="6742080" algn="l"/>
                <a:tab pos="7656480" algn="l"/>
                <a:tab pos="8570880" algn="l"/>
                <a:tab pos="9485280" algn="l"/>
                <a:tab pos="10399680" algn="l"/>
                <a:tab pos="10858680" algn="l"/>
              </a:tabLst>
            </a:pPr>
            <a:r>
              <a:rPr lang="pt-BR" sz="28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O apresentador deve realizar prévias da apresentação, de forma a estar preparado para finalizá-la dentro do tempo máximo permitido.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315</Words>
  <Application>Microsoft Office PowerPoint</Application>
  <PresentationFormat>Personalizados</PresentationFormat>
  <Paragraphs>34</Paragraphs>
  <Slides>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12</vt:i4>
      </vt:variant>
      <vt:variant>
        <vt:lpstr>Títulos dos diapositivos</vt:lpstr>
      </vt:variant>
      <vt:variant>
        <vt:i4>9</vt:i4>
      </vt:variant>
    </vt:vector>
  </HeadingPairs>
  <TitlesOfParts>
    <vt:vector size="27" baseType="lpstr">
      <vt:lpstr>Microsoft YaHei</vt:lpstr>
      <vt:lpstr>Arial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/>
  <dc:description/>
  <cp:lastModifiedBy>Rodrigo Dürr Conceicao</cp:lastModifiedBy>
  <cp:revision>12</cp:revision>
  <dcterms:created xsi:type="dcterms:W3CDTF">2024-07-18T10:13:23Z</dcterms:created>
  <dcterms:modified xsi:type="dcterms:W3CDTF">2025-08-27T11:59:05Z</dcterms:modified>
  <dc:language>pt-BR</dc:language>
</cp:coreProperties>
</file>