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4" r:id="rId3"/>
    <p:sldId id="270" r:id="rId4"/>
    <p:sldId id="266" r:id="rId5"/>
    <p:sldId id="267" r:id="rId6"/>
    <p:sldId id="271" r:id="rId7"/>
    <p:sldId id="268" r:id="rId8"/>
    <p:sldId id="269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40EC6566-39F9-4BA8-A82E-247EE1E4CFB2}">
          <p14:sldIdLst>
            <p14:sldId id="261"/>
            <p14:sldId id="264"/>
            <p14:sldId id="270"/>
            <p14:sldId id="266"/>
            <p14:sldId id="267"/>
            <p14:sldId id="271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4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82349A29-D7C4-4B45-91D2-E3AAC6F742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761EA0A-7C40-4C35-8091-8C1EA704A5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4A112-0E53-42E1-BB91-9394C2F87208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B92FC81-CCFF-4D9D-AEAD-CCA2E1DEA53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0A969EE-E409-4225-865B-A675B5AF9E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7B53B-E231-41BB-9FA6-C021ED954A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8983458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0E3A0-6CCE-4167-A557-80F6E86DC909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778F0-8D07-466A-B680-09D6B8883A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903788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>
            <a:extLst>
              <a:ext uri="{FF2B5EF4-FFF2-40B4-BE49-F238E27FC236}">
                <a16:creationId xmlns:a16="http://schemas.microsoft.com/office/drawing/2014/main" id="{DDBF3ECC-89A9-439F-945B-C1589B96D4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671359"/>
            <a:ext cx="12192000" cy="218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86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E71F9-0BD3-4146-AB2E-F003182E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C7C736A-4389-463B-833A-0168689C9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DF6FA4-A51C-4B0A-894E-5B1F6F35B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207500-558D-48BC-8B89-7579F2F5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578776-AD77-4EE0-A492-71BD0CDC8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87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1D3DC4-66D5-47D9-850A-95013F68E6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4F0F96D-71FA-41F3-A6B6-881FC30E6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F77E94-8284-4E4D-BECB-3DA6B974C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94B400-A75E-4A3F-8B82-1F27A3677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D58DFA-CCBC-479C-8075-9C12D9682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38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9670D-9D3A-4A0F-A092-C7FC010FE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A774BD-E6A9-4A4A-A5CC-F0349137F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378C14-B6A0-4A1C-AA42-3BF37F4C2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3372D9-116D-41CE-837E-100320075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1DDD37-83DB-4797-92AE-F0495C51A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013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A2BF2-5BCF-4B0A-82B0-E4D697E7D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2F0E69C-5C55-4366-9E68-CC37D5722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95DD53-B30F-478F-B4F7-47343C565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7DB4F5-12C8-4273-88AF-CAA7031C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F234CC-D240-4953-A76C-65E58B5A1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03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EDBF4-81D8-4A56-8FEC-8AD5D7CF8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D8BA61-921D-48B9-9795-9E7026442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2E2227D-3DB7-4265-A6E4-57CF809DA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E262D3-F005-4C14-9462-240D7DBBD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9C4728-A1FA-4373-AAF1-870D406B0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4074DFF-8FAA-4533-A88C-11A48CE20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063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E296C5-F0DB-400F-8344-2C2AEA060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AF7A9FC-037E-4D8B-BEE8-4AD325903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5BE8DFF-B3B6-4C73-8F3E-88638D49B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A070CBE-BC1A-4C02-88B9-F65E0A83D1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1C8C739-C781-4954-AB78-D3F8BD522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0E97E8D-ACF6-493C-9B0F-5C1A86FD5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37C81AB-B87A-4E0C-A734-9A5F4F5C4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B8F3F4D-CB1F-4F93-AE0E-0F90E2883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9107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20173-1909-4E68-884E-AECBB79FC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7BA581F-46D1-4D85-B1E5-D7CC9992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16F60ED-D999-4096-B087-7F8862943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F7F8A7D-462B-4051-BFF8-AE0F1FFB8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5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DBA2E41-FEAA-4A2D-BEC9-D13A109C7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908DBE3-80CA-4BC4-899A-1EA725A2D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07BF352-FF7C-4578-B41C-E081BDB07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763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68DE6-6ADD-49B5-AB45-73EF4A1C4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984D53-AD19-476B-9260-754F0634B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395A648-9D5D-48B9-A025-28339A7E6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98E64C-5060-4ACA-BF93-0A4078524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9E731A1-4416-4A04-87CB-CC4154CE7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E69E50D-A6A2-49BC-A749-A9A26020D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252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32A98-AE33-4B37-917A-3CB7FC736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841DD3B-FB5D-44A6-90BA-7E51E7CCE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56F38F1-9766-4C9F-8A55-455E533FB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9B9798D-9315-48BF-8AB7-E454BE572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BEE2FB-EF90-4621-AC3D-10778A42A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B59736-4DBB-45E5-BC12-55532D6F7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41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CC2C8B3-D887-4EFB-B918-E83863478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194046-8800-44BA-851F-EB0837E02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3571B6-32D8-42F0-8461-368E2CA87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47A3D-0EB0-494C-AE3C-1C9928F5759C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15F1EC-8AEE-4EDA-97AE-37C54F436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67CC191-2F0B-4825-B1D5-969CDCA13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10809-990F-40B7-956A-72DF27D0C6E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60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Slide Background">
            <a:extLst>
              <a:ext uri="{FF2B5EF4-FFF2-40B4-BE49-F238E27FC236}">
                <a16:creationId xmlns:a16="http://schemas.microsoft.com/office/drawing/2014/main" id="{90D0877E-6CD0-4206-8A18-56CEE73EF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52" name="Rectangle 1051">
            <a:extLst>
              <a:ext uri="{FF2B5EF4-FFF2-40B4-BE49-F238E27FC236}">
                <a16:creationId xmlns:a16="http://schemas.microsoft.com/office/drawing/2014/main" id="{E18AC0D4-F32D-4067-9F63-E553F4AFF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2806021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3B3B9F-EB3A-3A31-F0C7-CCD3D718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599" y="1403010"/>
            <a:ext cx="10896798" cy="2121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TÍTULO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493B3F-DC40-4EFE-871A-E30BC2A28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4678" y="4509132"/>
            <a:ext cx="5250873" cy="13566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pt-B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Autor(es)/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filiação institucional</a:t>
            </a:r>
          </a:p>
          <a:p>
            <a:pPr marL="0" indent="0" algn="ctr">
              <a:buNone/>
            </a:pPr>
            <a:endParaRPr lang="pt-B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91DF2E5-1DBE-218B-9DAC-F247213DA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3790"/>
          </a:xfrm>
          <a:prstGeom prst="rect">
            <a:avLst/>
          </a:prstGeom>
        </p:spPr>
      </p:pic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0955A544-C332-0DDF-56FB-2387D005E6BB}"/>
              </a:ext>
            </a:extLst>
          </p:cNvPr>
          <p:cNvSpPr txBox="1">
            <a:spLocks/>
          </p:cNvSpPr>
          <p:nvPr/>
        </p:nvSpPr>
        <p:spPr>
          <a:xfrm>
            <a:off x="3668088" y="3112406"/>
            <a:ext cx="5250873" cy="13566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Área temática: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pt-BR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62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6">
            <a:extLst>
              <a:ext uri="{FF2B5EF4-FFF2-40B4-BE49-F238E27FC236}">
                <a16:creationId xmlns:a16="http://schemas.microsoft.com/office/drawing/2014/main" id="{DFDF4A84-0126-B3F7-424D-702C841C967C}"/>
              </a:ext>
            </a:extLst>
          </p:cNvPr>
          <p:cNvSpPr txBox="1">
            <a:spLocks/>
          </p:cNvSpPr>
          <p:nvPr/>
        </p:nvSpPr>
        <p:spPr>
          <a:xfrm>
            <a:off x="848591" y="2232449"/>
            <a:ext cx="10827330" cy="3738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endParaRPr lang="pt-BR" sz="24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88FAE72-4412-7456-37AD-0346349781EC}"/>
              </a:ext>
            </a:extLst>
          </p:cNvPr>
          <p:cNvSpPr txBox="1"/>
          <p:nvPr/>
        </p:nvSpPr>
        <p:spPr>
          <a:xfrm>
            <a:off x="848591" y="1843790"/>
            <a:ext cx="10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CF14399-E2AF-7D1A-7216-C3C8EDF42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86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FD2D46D5-9BAF-EB39-47A7-C597E33498E5}"/>
              </a:ext>
            </a:extLst>
          </p:cNvPr>
          <p:cNvSpPr txBox="1"/>
          <p:nvPr/>
        </p:nvSpPr>
        <p:spPr>
          <a:xfrm>
            <a:off x="696000" y="1843790"/>
            <a:ext cx="10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Problema de pesquisa e objetivo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59A0F82-97D2-B7D3-2B48-2107C9E18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85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0701CB3-0274-C388-5F3A-0110A1AEF694}"/>
              </a:ext>
            </a:extLst>
          </p:cNvPr>
          <p:cNvSpPr txBox="1"/>
          <p:nvPr/>
        </p:nvSpPr>
        <p:spPr>
          <a:xfrm>
            <a:off x="696000" y="1843790"/>
            <a:ext cx="10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Fundamentação teórica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BE2774EF-193F-52F8-6E70-508AA7DA82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70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4B63892-99B8-D379-514A-53D5A78381B8}"/>
              </a:ext>
            </a:extLst>
          </p:cNvPr>
          <p:cNvSpPr txBox="1"/>
          <p:nvPr/>
        </p:nvSpPr>
        <p:spPr>
          <a:xfrm>
            <a:off x="696000" y="1843790"/>
            <a:ext cx="10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33E3F148-EA0E-FC90-003B-522C4500C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888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C4680D14-9B21-BD37-AD1C-DDEFD603714D}"/>
              </a:ext>
            </a:extLst>
          </p:cNvPr>
          <p:cNvSpPr txBox="1"/>
          <p:nvPr/>
        </p:nvSpPr>
        <p:spPr>
          <a:xfrm>
            <a:off x="855517" y="1825872"/>
            <a:ext cx="10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C187475-1B26-4984-F789-05F27EA19A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10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9D26766-B33C-D68D-6937-C09117B8AA43}"/>
              </a:ext>
            </a:extLst>
          </p:cNvPr>
          <p:cNvSpPr txBox="1"/>
          <p:nvPr/>
        </p:nvSpPr>
        <p:spPr>
          <a:xfrm>
            <a:off x="855517" y="1843790"/>
            <a:ext cx="10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E658ECC-DBB4-6C44-F2CB-D5E4A339F4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43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1FF9D8F5-93DD-B2D7-2FFF-212CDE214D0B}"/>
              </a:ext>
            </a:extLst>
          </p:cNvPr>
          <p:cNvSpPr txBox="1"/>
          <p:nvPr/>
        </p:nvSpPr>
        <p:spPr>
          <a:xfrm>
            <a:off x="855517" y="1843790"/>
            <a:ext cx="108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277087E-6D1E-709E-237D-63732A5AD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84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129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27</Words>
  <Application>Microsoft Macintosh PowerPoint</Application>
  <PresentationFormat>Widescreen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TÍTULO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Amarildo</dc:creator>
  <cp:lastModifiedBy>Microsoft Office User</cp:lastModifiedBy>
  <cp:revision>13</cp:revision>
  <dcterms:created xsi:type="dcterms:W3CDTF">2022-03-03T00:15:08Z</dcterms:created>
  <dcterms:modified xsi:type="dcterms:W3CDTF">2025-07-29T20:43:36Z</dcterms:modified>
</cp:coreProperties>
</file>