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1516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9069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576A76-8767-4218-A3DD-D77DFBC4B78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C3ABFEB2-BC4C-4E95-BC0F-8AC891B3FA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515160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70451E0-022E-4823-852E-63A98AC381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51516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5151600" y="304344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F153C5DD-38F1-4A4C-A4D9-B8B38C867CA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9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04000" y="3043440"/>
            <a:ext cx="9069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CCD18DD-F425-4DC7-A032-79181FAE5E3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1516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04000" y="304344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151600" y="304344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292A3DF-3EC9-43AF-85FE-15FBAC896E0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DCE893A-3E0D-4662-A880-37BD3CBB339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01DE92AE-F1E2-4BF4-9E8E-5F8AC4D9D7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9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2A30C9A0-F0D3-45F2-8867-6282E230571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9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1B2A49ED-90CA-4A32-805D-8AA9A667700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160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5BDA688A-D5FA-4DCA-A099-8B192691D48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40093A32-61E5-483C-92C5-21D86E6C790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6F5C7E2-E7D0-487C-A389-AFF292BBA17B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7F39FA9-30A1-43A3-A24F-052568ACAE7D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1D69E6C-D74C-4E36-81C4-61AC2B93C0FE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7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5151960" y="304344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3EDFF4F-CAFC-4422-825F-DE4D46F65DD0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6FEAE38-852F-4D0B-B81E-B9CBACB679DD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5151960" y="3043440"/>
            <a:ext cx="442584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6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7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CAFE782-2254-4853-9335-7882A1083B81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8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6694BC1-CED9-4087-AB10-9B4A58528405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F0A3912-F016-4213-A9D9-842D82F382ED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17A15F7-45A5-4F68-8EED-A68BDA6B59EC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222AB03-7755-471C-A058-09D2E589C213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1960" y="1326600"/>
            <a:ext cx="4425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A4D0F5F-0C1F-4762-8A4E-4891030DB5A4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12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4965830-3B99-4D88-A642-2DAC361AEBB2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Box 2"/>
          <p:cNvSpPr/>
          <p:nvPr/>
        </p:nvSpPr>
        <p:spPr>
          <a:xfrm>
            <a:off x="133200" y="900000"/>
            <a:ext cx="9813960" cy="40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1" lang="pt-BR" sz="40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TÍTULO DO TRABALHO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Nome do(a) Apresentador(a)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Tipo da bolsa e órgão financiador (PIBIT-FA ou PIBITI-CNPq ou BIT-UNICENTRO ou ITV)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8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Contato (e-mail do(a) apresentador(a))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Curso de Graduação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Nome do(a) Orientador(a)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Departamento/Campus/</a:t>
            </a:r>
            <a:r>
              <a:rPr b="0" lang="pt-BR" sz="1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Universidade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134720"/>
                <a:tab algn="l" pos="1085868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Demais autores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Box 16"/>
          <p:cNvSpPr/>
          <p:nvPr/>
        </p:nvSpPr>
        <p:spPr>
          <a:xfrm>
            <a:off x="1584360" y="72000"/>
            <a:ext cx="8459640" cy="9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Orientações gerais para a preparação da apresentação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Text Box 17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Utilizar e manter este modelo.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Recomenda-se que a ênfase da apresentação seja nos </a:t>
            </a:r>
            <a:r>
              <a:rPr b="1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resultados</a:t>
            </a: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da iniciação tecnológica e inovação.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Não há limite no número de slides apresentados, desde que o tempo final de apresentação não ultrapasse </a:t>
            </a:r>
            <a:r>
              <a:rPr b="1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10 minutos</a:t>
            </a: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O apresentador deve realizar prévias da apresentação, de forma a estar preparado para finalizá-la dentro do tempo máximo permitido.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Box 1"/>
          <p:cNvSpPr/>
          <p:nvPr/>
        </p:nvSpPr>
        <p:spPr>
          <a:xfrm>
            <a:off x="1584360" y="144360"/>
            <a:ext cx="84596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Introdução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Text Box 3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Apresentar a introdução do trabalho, dando embasamento da tecnologia empregada/desenvolvida, bem como justificando a sua importância, potencial de mercado e diferencial.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 Box 6"/>
          <p:cNvSpPr/>
          <p:nvPr/>
        </p:nvSpPr>
        <p:spPr>
          <a:xfrm>
            <a:off x="1584360" y="144360"/>
            <a:ext cx="84596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Problema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Text Box 7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Descrever o problema existente e o estado da técnica.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 Box 8"/>
          <p:cNvSpPr/>
          <p:nvPr/>
        </p:nvSpPr>
        <p:spPr>
          <a:xfrm>
            <a:off x="1584360" y="144360"/>
            <a:ext cx="84596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Solução e Benefícios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 Box 9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Descrever as soluções propostas pela nova tecnologia, destacando os benefícios que a ela proporciona ou deve proporcionar.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 Box 4"/>
          <p:cNvSpPr/>
          <p:nvPr/>
        </p:nvSpPr>
        <p:spPr>
          <a:xfrm>
            <a:off x="1584360" y="144360"/>
            <a:ext cx="8459640" cy="93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Potencial de Mercado e Diferencial Competitivo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 Box 5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Especificar qual o potencial de mercado da nova tecnologia, bem como seu diferencial.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 Box 10"/>
          <p:cNvSpPr/>
          <p:nvPr/>
        </p:nvSpPr>
        <p:spPr>
          <a:xfrm>
            <a:off x="1584360" y="144360"/>
            <a:ext cx="84596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Considerações Finais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Text Box 11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Apresentar as considerações finais sobre a tecnologia, destacando os pontos fortes e fracos.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 Box 18"/>
          <p:cNvSpPr/>
          <p:nvPr/>
        </p:nvSpPr>
        <p:spPr>
          <a:xfrm>
            <a:off x="1584360" y="144360"/>
            <a:ext cx="84596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Estágio de Desenvolvimento da Tecnologia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Text Box 19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Informe e justifique o nível de Maturidade/Prontidão Tecnológica (TRL/MRL).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Pode ser utilizado mais de um slide para este item.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 Box 12"/>
          <p:cNvSpPr/>
          <p:nvPr/>
        </p:nvSpPr>
        <p:spPr>
          <a:xfrm>
            <a:off x="1584360" y="144360"/>
            <a:ext cx="84596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Agradecimentos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Text Box 13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Inserir agradecimentos à Agência de Fomento pelo auxílio financeiro (Fundação Araucária, CNPq ou Unicentro), conforme o caso.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 Box 14"/>
          <p:cNvSpPr/>
          <p:nvPr/>
        </p:nvSpPr>
        <p:spPr>
          <a:xfrm>
            <a:off x="1584360" y="144360"/>
            <a:ext cx="845964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Contato Institucional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Text Box 15"/>
          <p:cNvSpPr/>
          <p:nvPr/>
        </p:nvSpPr>
        <p:spPr>
          <a:xfrm>
            <a:off x="900000" y="1260000"/>
            <a:ext cx="8999640" cy="39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Insira informações de contato institucional, como nome da Universidade, Departamento, e-mail e telefone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341280" indent="-341280" algn="just">
              <a:lnSpc>
                <a:spcPct val="93000"/>
              </a:lnSpc>
              <a:spcBef>
                <a:spcPts val="799"/>
              </a:spcBef>
              <a:buClr>
                <a:srgbClr val="3465a4"/>
              </a:buClr>
              <a:buSzPct val="65000"/>
              <a:buFont typeface="Wingdings" charset="2"/>
              <a:buChar char=""/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Universidade Estadual do Centro-Oeste – UNICENTRO.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3000"/>
              </a:lnSpc>
              <a:spcBef>
                <a:spcPts val="799"/>
              </a:spcBef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Departamento de xxxxxxxxxx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3000"/>
              </a:lnSpc>
              <a:spcBef>
                <a:spcPts val="799"/>
              </a:spcBef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xxx@unicentro.br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3000"/>
              </a:lnSpc>
              <a:spcBef>
                <a:spcPts val="799"/>
              </a:spcBef>
              <a:tabLst>
                <a:tab algn="l" pos="341280"/>
                <a:tab algn="l" pos="1255680"/>
                <a:tab algn="l" pos="2170080"/>
                <a:tab algn="l" pos="3084480"/>
                <a:tab algn="l" pos="3998880"/>
                <a:tab algn="l" pos="4913280"/>
                <a:tab algn="l" pos="5827680"/>
                <a:tab algn="l" pos="6742080"/>
                <a:tab algn="l" pos="7656480"/>
                <a:tab algn="l" pos="8570880"/>
                <a:tab algn="l" pos="9485280"/>
                <a:tab algn="l" pos="10399680"/>
                <a:tab algn="l" pos="1085868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(nn) nnnn-nnnn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Application>LibreOffice/24.2.2.2$Windows_X86_64 LibreOffice_project/d56cc158d8a96260b836f100ef4b4ef25d6f1a01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2024-07-18T10:13:23Z</dcterms:created>
  <dc:creator/>
  <dc:description/>
  <dc:language>pt-BR</dc:language>
  <cp:lastModifiedBy/>
  <dcterms:modified xsi:type="dcterms:W3CDTF">2024-08-21T16:24:47Z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