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979E63-F3A9-4612-AC74-CA704B113562}" v="5" dt="2025-07-30T15:24:58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88" y="4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Paula de Almeida" userId="92138f04d71e84cc" providerId="LiveId" clId="{94979E63-F3A9-4612-AC74-CA704B113562}"/>
    <pc:docChg chg="undo custSel addSld delSld modSld">
      <pc:chgData name="Carolina Paula de Almeida" userId="92138f04d71e84cc" providerId="LiveId" clId="{94979E63-F3A9-4612-AC74-CA704B113562}" dt="2025-07-30T15:25:37.950" v="32" actId="47"/>
      <pc:docMkLst>
        <pc:docMk/>
      </pc:docMkLst>
      <pc:sldChg chg="del">
        <pc:chgData name="Carolina Paula de Almeida" userId="92138f04d71e84cc" providerId="LiveId" clId="{94979E63-F3A9-4612-AC74-CA704B113562}" dt="2025-07-30T15:25:37.950" v="32" actId="47"/>
        <pc:sldMkLst>
          <pc:docMk/>
          <pc:sldMk cId="0" sldId="256"/>
        </pc:sldMkLst>
      </pc:sldChg>
      <pc:sldChg chg="addSp delSp modSp mod">
        <pc:chgData name="Carolina Paula de Almeida" userId="92138f04d71e84cc" providerId="LiveId" clId="{94979E63-F3A9-4612-AC74-CA704B113562}" dt="2025-07-30T15:25:05.732" v="27" actId="1076"/>
        <pc:sldMkLst>
          <pc:docMk/>
          <pc:sldMk cId="301007339" sldId="257"/>
        </pc:sldMkLst>
        <pc:spChg chg="del">
          <ac:chgData name="Carolina Paula de Almeida" userId="92138f04d71e84cc" providerId="LiveId" clId="{94979E63-F3A9-4612-AC74-CA704B113562}" dt="2025-07-30T15:24:08.875" v="13" actId="478"/>
          <ac:spMkLst>
            <pc:docMk/>
            <pc:sldMk cId="301007339" sldId="257"/>
            <ac:spMk id="2" creationId="{E3D2AEF6-E98C-D1A7-71C4-7A6C11FDEC91}"/>
          </ac:spMkLst>
        </pc:spChg>
        <pc:spChg chg="del">
          <ac:chgData name="Carolina Paula de Almeida" userId="92138f04d71e84cc" providerId="LiveId" clId="{94979E63-F3A9-4612-AC74-CA704B113562}" dt="2025-07-30T15:24:12.017" v="15" actId="478"/>
          <ac:spMkLst>
            <pc:docMk/>
            <pc:sldMk cId="301007339" sldId="257"/>
            <ac:spMk id="3" creationId="{880577B8-00F4-FE0E-8653-74A154C77FB1}"/>
          </ac:spMkLst>
        </pc:spChg>
        <pc:spChg chg="add del mod">
          <ac:chgData name="Carolina Paula de Almeida" userId="92138f04d71e84cc" providerId="LiveId" clId="{94979E63-F3A9-4612-AC74-CA704B113562}" dt="2025-07-30T15:24:29.221" v="19" actId="478"/>
          <ac:spMkLst>
            <pc:docMk/>
            <pc:sldMk cId="301007339" sldId="257"/>
            <ac:spMk id="11" creationId="{B551ADF0-6C29-D0BA-8C71-939292763C12}"/>
          </ac:spMkLst>
        </pc:spChg>
        <pc:spChg chg="add del mod">
          <ac:chgData name="Carolina Paula de Almeida" userId="92138f04d71e84cc" providerId="LiveId" clId="{94979E63-F3A9-4612-AC74-CA704B113562}" dt="2025-07-30T15:24:18.990" v="16" actId="478"/>
          <ac:spMkLst>
            <pc:docMk/>
            <pc:sldMk cId="301007339" sldId="257"/>
            <ac:spMk id="13" creationId="{BE222BE7-D97D-AEFB-58E7-6329E694DEB1}"/>
          </ac:spMkLst>
        </pc:spChg>
        <pc:spChg chg="add mod">
          <ac:chgData name="Carolina Paula de Almeida" userId="92138f04d71e84cc" providerId="LiveId" clId="{94979E63-F3A9-4612-AC74-CA704B113562}" dt="2025-07-30T15:25:05.732" v="27" actId="1076"/>
          <ac:spMkLst>
            <pc:docMk/>
            <pc:sldMk cId="301007339" sldId="257"/>
            <ac:spMk id="16" creationId="{8D5A40C4-B8BA-EC02-1282-F6D3472F1FAD}"/>
          </ac:spMkLst>
        </pc:spChg>
        <pc:spChg chg="add mod">
          <ac:chgData name="Carolina Paula de Almeida" userId="92138f04d71e84cc" providerId="LiveId" clId="{94979E63-F3A9-4612-AC74-CA704B113562}" dt="2025-07-30T15:25:02.142" v="26" actId="1076"/>
          <ac:spMkLst>
            <pc:docMk/>
            <pc:sldMk cId="301007339" sldId="257"/>
            <ac:spMk id="17" creationId="{FBD37E38-4082-ABB7-C09F-41CF4E9AA6BE}"/>
          </ac:spMkLst>
        </pc:spChg>
        <pc:graphicFrameChg chg="add del mod">
          <ac:chgData name="Carolina Paula de Almeida" userId="92138f04d71e84cc" providerId="LiveId" clId="{94979E63-F3A9-4612-AC74-CA704B113562}" dt="2025-07-30T15:24:41.735" v="21" actId="478"/>
          <ac:graphicFrameMkLst>
            <pc:docMk/>
            <pc:sldMk cId="301007339" sldId="257"/>
            <ac:graphicFrameMk id="14" creationId="{D4060286-3DE3-44BD-E665-D442731B9B32}"/>
          </ac:graphicFrameMkLst>
        </pc:graphicFrameChg>
        <pc:graphicFrameChg chg="add del mod">
          <ac:chgData name="Carolina Paula de Almeida" userId="92138f04d71e84cc" providerId="LiveId" clId="{94979E63-F3A9-4612-AC74-CA704B113562}" dt="2025-07-30T15:24:44.245" v="22" actId="478"/>
          <ac:graphicFrameMkLst>
            <pc:docMk/>
            <pc:sldMk cId="301007339" sldId="257"/>
            <ac:graphicFrameMk id="15" creationId="{564AF057-9AC5-A104-2EFF-2CC09DBC658E}"/>
          </ac:graphicFrameMkLst>
        </pc:graphicFrameChg>
        <pc:picChg chg="add del mod">
          <ac:chgData name="Carolina Paula de Almeida" userId="92138f04d71e84cc" providerId="LiveId" clId="{94979E63-F3A9-4612-AC74-CA704B113562}" dt="2025-07-30T15:23:14.925" v="7" actId="478"/>
          <ac:picMkLst>
            <pc:docMk/>
            <pc:sldMk cId="301007339" sldId="257"/>
            <ac:picMk id="5" creationId="{5E8B39E0-3318-7C92-9070-9C3B0BF282D5}"/>
          </ac:picMkLst>
        </pc:picChg>
        <pc:picChg chg="del">
          <ac:chgData name="Carolina Paula de Almeida" userId="92138f04d71e84cc" providerId="LiveId" clId="{94979E63-F3A9-4612-AC74-CA704B113562}" dt="2025-07-30T15:22:44.771" v="0" actId="478"/>
          <ac:picMkLst>
            <pc:docMk/>
            <pc:sldMk cId="301007339" sldId="257"/>
            <ac:picMk id="6" creationId="{65A7A5EC-BEB0-782C-A053-063FD6DE7911}"/>
          </ac:picMkLst>
        </pc:picChg>
        <pc:picChg chg="add del mod">
          <ac:chgData name="Carolina Paula de Almeida" userId="92138f04d71e84cc" providerId="LiveId" clId="{94979E63-F3A9-4612-AC74-CA704B113562}" dt="2025-07-30T15:24:23.662" v="18" actId="478"/>
          <ac:picMkLst>
            <pc:docMk/>
            <pc:sldMk cId="301007339" sldId="257"/>
            <ac:picMk id="9" creationId="{E5658C30-3009-885C-6338-68D98631EC4F}"/>
          </ac:picMkLst>
        </pc:picChg>
      </pc:sldChg>
      <pc:sldChg chg="modSp add mod">
        <pc:chgData name="Carolina Paula de Almeida" userId="92138f04d71e84cc" providerId="LiveId" clId="{94979E63-F3A9-4612-AC74-CA704B113562}" dt="2025-07-30T15:25:30.089" v="31" actId="255"/>
        <pc:sldMkLst>
          <pc:docMk/>
          <pc:sldMk cId="1279536213" sldId="258"/>
        </pc:sldMkLst>
        <pc:spChg chg="mod">
          <ac:chgData name="Carolina Paula de Almeida" userId="92138f04d71e84cc" providerId="LiveId" clId="{94979E63-F3A9-4612-AC74-CA704B113562}" dt="2025-07-30T15:25:11.900" v="28" actId="1076"/>
          <ac:spMkLst>
            <pc:docMk/>
            <pc:sldMk cId="1279536213" sldId="258"/>
            <ac:spMk id="2" creationId="{F0093196-4E7E-21FD-E05D-11331C9ABE8A}"/>
          </ac:spMkLst>
        </pc:spChg>
        <pc:spChg chg="mod">
          <ac:chgData name="Carolina Paula de Almeida" userId="92138f04d71e84cc" providerId="LiveId" clId="{94979E63-F3A9-4612-AC74-CA704B113562}" dt="2025-07-30T15:25:30.089" v="31" actId="255"/>
          <ac:spMkLst>
            <pc:docMk/>
            <pc:sldMk cId="1279536213" sldId="258"/>
            <ac:spMk id="3" creationId="{3054D0A3-1199-E94E-54AA-D795DA584C59}"/>
          </ac:spMkLst>
        </pc:spChg>
      </pc:sldChg>
      <pc:sldMasterChg chg="delSldLayout">
        <pc:chgData name="Carolina Paula de Almeida" userId="92138f04d71e84cc" providerId="LiveId" clId="{94979E63-F3A9-4612-AC74-CA704B113562}" dt="2025-07-30T15:25:37.950" v="32" actId="47"/>
        <pc:sldMasterMkLst>
          <pc:docMk/>
          <pc:sldMasterMk cId="0" sldId="2147483659"/>
        </pc:sldMasterMkLst>
        <pc:sldLayoutChg chg="del">
          <pc:chgData name="Carolina Paula de Almeida" userId="92138f04d71e84cc" providerId="LiveId" clId="{94979E63-F3A9-4612-AC74-CA704B113562}" dt="2025-07-30T15:25:37.950" v="32" actId="47"/>
          <pc:sldLayoutMkLst>
            <pc:docMk/>
            <pc:sldMasterMk cId="0" sldId="2147483659"/>
            <pc:sldLayoutMk cId="0" sldId="214748364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26583E-74D3-D9DF-55A9-A7E1058D91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/>
              <a:t>xvcvxcv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1C89E2-794C-A862-56C3-729F142664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554CF-C9DF-4D80-9B3A-7EFECE85A9F6}" type="datetimeFigureOut">
              <a:rPr lang="en-CA" smtClean="0"/>
              <a:t>2025-07-30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DFA8FD-7B12-4673-C793-7B6E302315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F6971-5BCA-8D52-46DB-1A4D5B6C7C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E772B-A62D-4A0F-95A7-595A9691B8F0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754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F7E2A-E462-A0AE-8ABB-156DB2286A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1</a:t>
            </a:fld>
            <a:endParaRPr lang="pt-BR"/>
          </a:p>
        </p:txBody>
      </p:sp>
      <p:pic>
        <p:nvPicPr>
          <p:cNvPr id="9" name="Imagem 8" descr="Uma imagem contendo 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E5658C30-3009-885C-6338-68D98631E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85875"/>
          </a:xfrm>
          <a:prstGeom prst="rect">
            <a:avLst/>
          </a:prstGeom>
        </p:spPr>
      </p:pic>
      <p:sp>
        <p:nvSpPr>
          <p:cNvPr id="16" name="TextBox 1">
            <a:extLst>
              <a:ext uri="{FF2B5EF4-FFF2-40B4-BE49-F238E27FC236}">
                <a16:creationId xmlns:a16="http://schemas.microsoft.com/office/drawing/2014/main" id="{8D5A40C4-B8BA-EC02-1282-F6D3472F1FAD}"/>
              </a:ext>
            </a:extLst>
          </p:cNvPr>
          <p:cNvSpPr txBox="1"/>
          <p:nvPr/>
        </p:nvSpPr>
        <p:spPr>
          <a:xfrm>
            <a:off x="1698457" y="1908506"/>
            <a:ext cx="57470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200" b="1" dirty="0"/>
              <a:t>TÍTULO DO RESUMO</a:t>
            </a:r>
            <a:r>
              <a:rPr lang="pt-BR" sz="4200" dirty="0"/>
              <a:t> </a:t>
            </a:r>
            <a:endParaRPr lang="en-CA" sz="4200" dirty="0"/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FBD37E38-4082-ABB7-C09F-41CF4E9AA6BE}"/>
              </a:ext>
            </a:extLst>
          </p:cNvPr>
          <p:cNvSpPr txBox="1"/>
          <p:nvPr/>
        </p:nvSpPr>
        <p:spPr>
          <a:xfrm>
            <a:off x="3267797" y="3269801"/>
            <a:ext cx="26084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Autor 1, Autor 2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0100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72C3F5-AFC1-A6BE-40A3-1430BCEA4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93196-4E7E-21FD-E05D-11331C9AB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343055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-CA" dirty="0"/>
              <a:t>SUM</a:t>
            </a:r>
            <a:r>
              <a:rPr lang="pt-BR" dirty="0"/>
              <a:t>ÁRIO		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4D0A3-1199-E94E-54AA-D795DA584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972935"/>
            <a:ext cx="8520600" cy="2977143"/>
          </a:xfrm>
        </p:spPr>
        <p:txBody>
          <a:bodyPr/>
          <a:lstStyle/>
          <a:p>
            <a:r>
              <a:rPr lang="pt-BR" sz="2200" dirty="0"/>
              <a:t>Introdução</a:t>
            </a:r>
          </a:p>
          <a:p>
            <a:r>
              <a:rPr lang="pt-BR" sz="2200" dirty="0" err="1"/>
              <a:t>Xxxxxx</a:t>
            </a:r>
            <a:endParaRPr lang="pt-BR" sz="2200" dirty="0"/>
          </a:p>
          <a:p>
            <a:r>
              <a:rPr lang="pt-BR" sz="2200" dirty="0" err="1"/>
              <a:t>Xxxxxx</a:t>
            </a:r>
            <a:endParaRPr lang="pt-BR" sz="2200" dirty="0"/>
          </a:p>
          <a:p>
            <a:endParaRPr lang="pt-B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F2B3B-816D-0B59-FA4D-CA6F3EFD6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mtClean="0"/>
              <a:t>2</a:t>
            </a:fld>
            <a:endParaRPr lang="pt-BR"/>
          </a:p>
        </p:txBody>
      </p:sp>
      <p:pic>
        <p:nvPicPr>
          <p:cNvPr id="9" name="Imagem 8" descr="Uma imagem contendo Interface gráfica do usuário&#10;&#10;O conteúdo gerado por IA pode estar incorreto.">
            <a:extLst>
              <a:ext uri="{FF2B5EF4-FFF2-40B4-BE49-F238E27FC236}">
                <a16:creationId xmlns:a16="http://schemas.microsoft.com/office/drawing/2014/main" id="{B79A1E8A-2335-8289-D7EB-2B4729FE7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3621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_de_Slides_IX_JAI_2023.pptx" id="{71867997-0117-43DE-B45D-2F68B2CD4B32}" vid="{540CA91B-1794-4678-86A6-F97EA50E5A78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template-Modelo_de_Slides_IX_JAI_2023</Template>
  <TotalTime>14</TotalTime>
  <Words>17</Words>
  <Application>Microsoft Office PowerPoint</Application>
  <PresentationFormat>Apresentação na tela (16:9)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Apresentação do PowerPoint</vt:lpstr>
      <vt:lpstr>SUMÁRIO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Luciane A</dc:creator>
  <cp:lastModifiedBy>Carolina Paula de Almeida</cp:lastModifiedBy>
  <cp:revision>2</cp:revision>
  <cp:lastPrinted>2023-07-10T20:40:59Z</cp:lastPrinted>
  <dcterms:created xsi:type="dcterms:W3CDTF">2023-07-11T19:57:09Z</dcterms:created>
  <dcterms:modified xsi:type="dcterms:W3CDTF">2025-07-30T15:26:01Z</dcterms:modified>
</cp:coreProperties>
</file>